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2587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970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132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884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435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167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355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346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295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829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19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007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DD69-75CC-4A69-B48D-2B02E1E821AD}" type="datetimeFigureOut">
              <a:rPr lang="nl-BE" smtClean="0"/>
              <a:t>6/05/2016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621F-EA88-4365-B202-73C56BFF05E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908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70" y="39136321"/>
            <a:ext cx="28828270" cy="311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812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Veer</dc:creator>
  <cp:lastModifiedBy>Hans Van Veer</cp:lastModifiedBy>
  <cp:revision>1</cp:revision>
  <dcterms:created xsi:type="dcterms:W3CDTF">2016-05-06T09:03:14Z</dcterms:created>
  <dcterms:modified xsi:type="dcterms:W3CDTF">2016-05-06T09:04:48Z</dcterms:modified>
</cp:coreProperties>
</file>