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ls" ContentType="application/vnd.ms-exce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50" r:id="rId2"/>
    <p:sldMasterId id="2147483651" r:id="rId3"/>
  </p:sldMasterIdLst>
  <p:notesMasterIdLst>
    <p:notesMasterId r:id="rId5"/>
  </p:notesMasterIdLst>
  <p:sldIdLst>
    <p:sldId id="256" r:id="rId4"/>
  </p:sldIdLst>
  <p:sldSz cx="30275213" cy="42803763"/>
  <p:notesSz cx="6858000" cy="9144000"/>
  <p:custDataLst>
    <p:tags r:id="rId6"/>
  </p:custDataLst>
  <p:defaultTextStyle>
    <a:defPPr>
      <a:defRPr lang="en-US"/>
    </a:defPPr>
    <a:lvl1pPr algn="l" rtl="0" fontAlgn="base">
      <a:spcBef>
        <a:spcPct val="0"/>
      </a:spcBef>
      <a:spcAft>
        <a:spcPct val="0"/>
      </a:spcAft>
      <a:defRPr sz="2400" kern="1200">
        <a:solidFill>
          <a:schemeClr val="tx1"/>
        </a:solidFill>
        <a:latin typeface="Arial Narrow" panose="020B060602020203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Narrow" panose="020B060602020203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Narrow" panose="020B060602020203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Narrow" panose="020B060602020203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Narrow" panose="020B060602020203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Narrow" panose="020B060602020203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Narrow" panose="020B060602020203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Narrow" panose="020B060602020203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Narrow" panose="020B0606020202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5453">
          <p15:clr>
            <a:srgbClr val="A4A3A4"/>
          </p15:clr>
        </p15:guide>
        <p15:guide id="2" orient="horz" pos="24328">
          <p15:clr>
            <a:srgbClr val="A4A3A4"/>
          </p15:clr>
        </p15:guide>
        <p15:guide id="3" pos="-1319">
          <p15:clr>
            <a:srgbClr val="A4A3A4"/>
          </p15:clr>
        </p15:guide>
        <p15:guide id="4" pos="5663">
          <p15:clr>
            <a:srgbClr val="A4A3A4"/>
          </p15:clr>
        </p15:guide>
        <p15:guide id="5" pos="6027">
          <p15:clr>
            <a:srgbClr val="A4A3A4"/>
          </p15:clr>
        </p15:guide>
        <p15:guide id="6" pos="20354">
          <p15:clr>
            <a:srgbClr val="A4A3A4"/>
          </p15:clr>
        </p15:guide>
        <p15:guide id="7" pos="13008">
          <p15:clr>
            <a:srgbClr val="A4A3A4"/>
          </p15:clr>
        </p15:guide>
        <p15:guide id="8" pos="133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1E9"/>
    <a:srgbClr val="FFFFFF"/>
    <a:srgbClr val="1BADCF"/>
    <a:srgbClr val="3399FF"/>
    <a:srgbClr val="0066FF"/>
    <a:srgbClr val="FF9900"/>
    <a:srgbClr val="CC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7AD981-E0F3-4A1E-BC54-1B90CB3DFA2A}" v="19" dt="2019-03-22T20:49:50.3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28" d="100"/>
          <a:sy n="28" d="100"/>
        </p:scale>
        <p:origin x="3389" y="106"/>
      </p:cViewPr>
      <p:guideLst>
        <p:guide orient="horz" pos="5453"/>
        <p:guide orient="horz" pos="24328"/>
        <p:guide pos="-1319"/>
        <p:guide pos="5663"/>
        <p:guide pos="6027"/>
        <p:guide pos="20354"/>
        <p:guide pos="13008"/>
        <p:guide pos="13373"/>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tags" Target="tags/tag1.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s Van Veer" userId="c65668712dc7b42f" providerId="LiveId" clId="{E77AD981-E0F3-4A1E-BC54-1B90CB3DFA2A}"/>
    <pc:docChg chg="modMainMaster">
      <pc:chgData name="Hans Van Veer" userId="c65668712dc7b42f" providerId="LiveId" clId="{E77AD981-E0F3-4A1E-BC54-1B90CB3DFA2A}" dt="2019-03-22T20:45:29.598" v="0"/>
      <pc:docMkLst>
        <pc:docMk/>
      </pc:docMkLst>
      <pc:sldMasterChg chg="setBg">
        <pc:chgData name="Hans Van Veer" userId="c65668712dc7b42f" providerId="LiveId" clId="{E77AD981-E0F3-4A1E-BC54-1B90CB3DFA2A}" dt="2019-03-22T20:45:29.598" v="0"/>
        <pc:sldMasterMkLst>
          <pc:docMk/>
          <pc:sldMasterMk cId="0" sldId="2147483649"/>
        </pc:sldMasterMkLst>
      </pc:sldMaster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9F73FDC3-3F0D-435E-BCE5-433F530ED24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50531" name="Rectangle 3">
            <a:extLst>
              <a:ext uri="{FF2B5EF4-FFF2-40B4-BE49-F238E27FC236}">
                <a16:creationId xmlns:a16="http://schemas.microsoft.com/office/drawing/2014/main" id="{F4672AB4-AE7E-4193-B437-F13F9967E93E}"/>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4100" name="Rectangle 4">
            <a:extLst>
              <a:ext uri="{FF2B5EF4-FFF2-40B4-BE49-F238E27FC236}">
                <a16:creationId xmlns:a16="http://schemas.microsoft.com/office/drawing/2014/main" id="{86D9E512-C5A0-400A-B682-17F0C5AB65A5}"/>
              </a:ext>
            </a:extLst>
          </p:cNvPr>
          <p:cNvSpPr>
            <a:spLocks noGrp="1" noRot="1" noChangeAspect="1" noChangeArrowheads="1" noTextEdit="1"/>
          </p:cNvSpPr>
          <p:nvPr>
            <p:ph type="sldImg" idx="2"/>
          </p:nvPr>
        </p:nvSpPr>
        <p:spPr bwMode="auto">
          <a:xfrm>
            <a:off x="2216150" y="685800"/>
            <a:ext cx="24257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3" name="Rectangle 5">
            <a:extLst>
              <a:ext uri="{FF2B5EF4-FFF2-40B4-BE49-F238E27FC236}">
                <a16:creationId xmlns:a16="http://schemas.microsoft.com/office/drawing/2014/main" id="{F0D01968-E8F6-40F2-8E5E-AC49F2E2CC88}"/>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0534" name="Rectangle 6">
            <a:extLst>
              <a:ext uri="{FF2B5EF4-FFF2-40B4-BE49-F238E27FC236}">
                <a16:creationId xmlns:a16="http://schemas.microsoft.com/office/drawing/2014/main" id="{A22FB8A7-2D88-4AD9-B32C-D41454B06C89}"/>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50535" name="Rectangle 7">
            <a:extLst>
              <a:ext uri="{FF2B5EF4-FFF2-40B4-BE49-F238E27FC236}">
                <a16:creationId xmlns:a16="http://schemas.microsoft.com/office/drawing/2014/main" id="{863493CA-BCC1-4025-AF89-212CD10169D9}"/>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4ECAF41F-753D-4927-B350-C21DC462B736}" type="slidenum">
              <a:rPr lang="en-US" altLang="nl-BE"/>
              <a:pPr/>
              <a:t>‹nr.›</a:t>
            </a:fld>
            <a:endParaRPr lang="en-US" altLang="nl-B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a:extLst>
              <a:ext uri="{FF2B5EF4-FFF2-40B4-BE49-F238E27FC236}">
                <a16:creationId xmlns:a16="http://schemas.microsoft.com/office/drawing/2014/main" id="{5CBDE125-A9CD-4667-9DC9-2EFF1A50CF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eaLnBrk="1" hangingPunct="1"/>
            <a:fld id="{811A1700-7BDE-4CC7-8E40-FCFC8CA35C16}" type="slidenum">
              <a:rPr lang="en-US" altLang="nl-BE" sz="1200">
                <a:latin typeface="Arial" panose="020B0604020202020204" pitchFamily="34" charset="0"/>
              </a:rPr>
              <a:pPr eaLnBrk="1" hangingPunct="1"/>
              <a:t>1</a:t>
            </a:fld>
            <a:endParaRPr lang="en-US" altLang="nl-BE" sz="1200">
              <a:latin typeface="Arial" panose="020B0604020202020204" pitchFamily="34" charset="0"/>
            </a:endParaRPr>
          </a:p>
        </p:txBody>
      </p:sp>
      <p:sp>
        <p:nvSpPr>
          <p:cNvPr id="6146" name="Rectangle 2">
            <a:extLst>
              <a:ext uri="{FF2B5EF4-FFF2-40B4-BE49-F238E27FC236}">
                <a16:creationId xmlns:a16="http://schemas.microsoft.com/office/drawing/2014/main" id="{71CFC7F9-D10B-4242-B3F7-D2F391E98346}"/>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40514DA2-C037-45E9-87AB-C546374121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nl-BE"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946" y="13297726"/>
            <a:ext cx="25733329" cy="9173448"/>
          </a:xfrm>
        </p:spPr>
        <p:txBody>
          <a:bodyPr/>
          <a:lstStyle/>
          <a:p>
            <a:r>
              <a:rPr lang="en-US"/>
              <a:t>Click to edit Master title style</a:t>
            </a:r>
            <a:endParaRPr lang="en-GB"/>
          </a:p>
        </p:txBody>
      </p:sp>
      <p:sp>
        <p:nvSpPr>
          <p:cNvPr id="3" name="Subtitle 2"/>
          <p:cNvSpPr>
            <a:spLocks noGrp="1"/>
          </p:cNvSpPr>
          <p:nvPr>
            <p:ph type="subTitle" idx="1"/>
          </p:nvPr>
        </p:nvSpPr>
        <p:spPr>
          <a:xfrm>
            <a:off x="4541883" y="24254899"/>
            <a:ext cx="21191448" cy="1094018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964179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07919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351618" y="1655375"/>
            <a:ext cx="7229364" cy="4021216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2191" y="1655375"/>
            <a:ext cx="21561260" cy="402121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74161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946" y="13297726"/>
            <a:ext cx="25733329" cy="9173448"/>
          </a:xfrm>
        </p:spPr>
        <p:txBody>
          <a:bodyPr/>
          <a:lstStyle/>
          <a:p>
            <a:r>
              <a:rPr lang="en-US"/>
              <a:t>Click to edit Master title style</a:t>
            </a:r>
            <a:endParaRPr lang="en-GB"/>
          </a:p>
        </p:txBody>
      </p:sp>
      <p:sp>
        <p:nvSpPr>
          <p:cNvPr id="3" name="Subtitle 2"/>
          <p:cNvSpPr>
            <a:spLocks noGrp="1"/>
          </p:cNvSpPr>
          <p:nvPr>
            <p:ph type="subTitle" idx="1"/>
          </p:nvPr>
        </p:nvSpPr>
        <p:spPr>
          <a:xfrm>
            <a:off x="4541883" y="24254899"/>
            <a:ext cx="21191448" cy="1094018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014183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56984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097" y="27505245"/>
            <a:ext cx="25734665" cy="8501484"/>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2391097" y="18141158"/>
            <a:ext cx="25734665" cy="936409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56410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46170" y="6247763"/>
            <a:ext cx="3375038" cy="356254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149374" y="6247763"/>
            <a:ext cx="3376374" cy="356254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44244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963" y="1713887"/>
            <a:ext cx="27247291" cy="7134904"/>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513961" y="9581157"/>
            <a:ext cx="13375992" cy="39940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961" y="13575194"/>
            <a:ext cx="13375992" cy="246607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5379921" y="9581157"/>
            <a:ext cx="13381332" cy="39940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921" y="13575194"/>
            <a:ext cx="13381332" cy="246607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5816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16894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176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961" y="1704450"/>
            <a:ext cx="9959566" cy="725193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11836664" y="1704451"/>
            <a:ext cx="16924588" cy="365314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513961" y="8956383"/>
            <a:ext cx="9959566" cy="29279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00112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9174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356" y="29962828"/>
            <a:ext cx="18164861" cy="35372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5934356" y="3824161"/>
            <a:ext cx="18164861" cy="25681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5934356" y="33500076"/>
            <a:ext cx="18164861" cy="50227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61753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01566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347613" y="1655375"/>
            <a:ext cx="7233369" cy="4021783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46170" y="1655375"/>
            <a:ext cx="21573276" cy="402178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90685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946" y="13297726"/>
            <a:ext cx="25733329" cy="9173448"/>
          </a:xfrm>
        </p:spPr>
        <p:txBody>
          <a:bodyPr/>
          <a:lstStyle/>
          <a:p>
            <a:r>
              <a:rPr lang="en-US"/>
              <a:t>Click to edit Master title style</a:t>
            </a:r>
            <a:endParaRPr lang="en-GB"/>
          </a:p>
        </p:txBody>
      </p:sp>
      <p:sp>
        <p:nvSpPr>
          <p:cNvPr id="3" name="Subtitle 2"/>
          <p:cNvSpPr>
            <a:spLocks noGrp="1"/>
          </p:cNvSpPr>
          <p:nvPr>
            <p:ph type="subTitle" idx="1"/>
          </p:nvPr>
        </p:nvSpPr>
        <p:spPr>
          <a:xfrm>
            <a:off x="4541883" y="24254899"/>
            <a:ext cx="21191448" cy="1094018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188716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20914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097" y="27505245"/>
            <a:ext cx="25734665" cy="8501484"/>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2391097" y="18141158"/>
            <a:ext cx="25734665" cy="936409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96852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77954" y="6247763"/>
            <a:ext cx="14486764" cy="356254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5092882" y="6247763"/>
            <a:ext cx="14488098" cy="356254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78302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963" y="1713887"/>
            <a:ext cx="27247291" cy="7134904"/>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513961" y="9581157"/>
            <a:ext cx="13375992" cy="39940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961" y="13575194"/>
            <a:ext cx="13375992" cy="246607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5379921" y="9581157"/>
            <a:ext cx="13381332" cy="39940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921" y="13575194"/>
            <a:ext cx="13381332" cy="246607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24870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733129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9047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097" y="27505245"/>
            <a:ext cx="25734665" cy="8501484"/>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2391097" y="18141158"/>
            <a:ext cx="25734665" cy="936409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105275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961" y="1704450"/>
            <a:ext cx="9959566" cy="725193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11836664" y="1704451"/>
            <a:ext cx="16924588" cy="365314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513961" y="8956383"/>
            <a:ext cx="9959566" cy="29279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03282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356" y="29962828"/>
            <a:ext cx="18164861" cy="35372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5934356" y="3824161"/>
            <a:ext cx="18164861" cy="25681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5934356" y="33500076"/>
            <a:ext cx="18164861" cy="50227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826102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525919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306224" y="1655375"/>
            <a:ext cx="7274756" cy="4021783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77954" y="1655375"/>
            <a:ext cx="21700106" cy="402178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31122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62194" y="6236439"/>
            <a:ext cx="4587275" cy="356311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377632" y="6236439"/>
            <a:ext cx="4588610" cy="356311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9955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963" y="1713887"/>
            <a:ext cx="27247291" cy="7134904"/>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513961" y="9581157"/>
            <a:ext cx="13375992" cy="39940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961" y="13575194"/>
            <a:ext cx="13375992" cy="246607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5379921" y="9581157"/>
            <a:ext cx="13381332" cy="39940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921" y="13575194"/>
            <a:ext cx="13381332" cy="246607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29426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60582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163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961" y="1704450"/>
            <a:ext cx="9959566" cy="725193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11836664" y="1704451"/>
            <a:ext cx="16924588" cy="365314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513961" y="8956383"/>
            <a:ext cx="9959566" cy="29279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51523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356" y="29962828"/>
            <a:ext cx="18164861" cy="35372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5934356" y="3824161"/>
            <a:ext cx="18164861" cy="25681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5934356" y="33500076"/>
            <a:ext cx="18164861" cy="50227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96667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026" name="Rectangle 36">
            <a:extLst>
              <a:ext uri="{FF2B5EF4-FFF2-40B4-BE49-F238E27FC236}">
                <a16:creationId xmlns:a16="http://schemas.microsoft.com/office/drawing/2014/main" id="{62231975-2B5B-4CB1-8558-4CE03B9A954F}"/>
              </a:ext>
            </a:extLst>
          </p:cNvPr>
          <p:cNvSpPr>
            <a:spLocks noChangeArrowheads="1"/>
          </p:cNvSpPr>
          <p:nvPr/>
        </p:nvSpPr>
        <p:spPr bwMode="auto">
          <a:xfrm>
            <a:off x="0" y="0"/>
            <a:ext cx="30275213" cy="52911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eaLnBrk="1" hangingPunct="1"/>
            <a:endParaRPr lang="en-GB" altLang="nl-BE"/>
          </a:p>
        </p:txBody>
      </p:sp>
      <p:sp>
        <p:nvSpPr>
          <p:cNvPr id="1027" name="Rectangle 33">
            <a:extLst>
              <a:ext uri="{FF2B5EF4-FFF2-40B4-BE49-F238E27FC236}">
                <a16:creationId xmlns:a16="http://schemas.microsoft.com/office/drawing/2014/main" id="{E916FFB6-826A-4DDD-81CC-9FB93D6C7068}"/>
              </a:ext>
            </a:extLst>
          </p:cNvPr>
          <p:cNvSpPr>
            <a:spLocks noChangeArrowheads="1"/>
          </p:cNvSpPr>
          <p:nvPr/>
        </p:nvSpPr>
        <p:spPr bwMode="auto">
          <a:xfrm>
            <a:off x="644525" y="6242050"/>
            <a:ext cx="9321800" cy="35625088"/>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eaLnBrk="1" hangingPunct="1"/>
            <a:endParaRPr lang="en-GB" altLang="nl-BE"/>
          </a:p>
        </p:txBody>
      </p:sp>
      <p:sp>
        <p:nvSpPr>
          <p:cNvPr id="1028" name="Rectangle 15">
            <a:extLst>
              <a:ext uri="{FF2B5EF4-FFF2-40B4-BE49-F238E27FC236}">
                <a16:creationId xmlns:a16="http://schemas.microsoft.com/office/drawing/2014/main" id="{8C37E27B-FF37-4CB3-AB73-2E29F300B598}"/>
              </a:ext>
            </a:extLst>
          </p:cNvPr>
          <p:cNvSpPr>
            <a:spLocks noGrp="1" noChangeArrowheads="1"/>
          </p:cNvSpPr>
          <p:nvPr>
            <p:ph type="title"/>
          </p:nvPr>
        </p:nvSpPr>
        <p:spPr bwMode="auto">
          <a:xfrm>
            <a:off x="661988" y="1655763"/>
            <a:ext cx="2891948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857" tIns="37421" rIns="74857" bIns="37421" numCol="1" anchor="ctr" anchorCtr="0" compatLnSpc="1">
            <a:prstTxWarp prst="textNoShape">
              <a:avLst/>
            </a:prstTxWarp>
          </a:bodyPr>
          <a:lstStyle/>
          <a:p>
            <a:pPr lvl="0"/>
            <a:r>
              <a:rPr lang="en-US" altLang="nl-BE"/>
              <a:t>Click to edit Master title style</a:t>
            </a:r>
          </a:p>
        </p:txBody>
      </p:sp>
      <p:sp>
        <p:nvSpPr>
          <p:cNvPr id="1029" name="Rectangle 16">
            <a:extLst>
              <a:ext uri="{FF2B5EF4-FFF2-40B4-BE49-F238E27FC236}">
                <a16:creationId xmlns:a16="http://schemas.microsoft.com/office/drawing/2014/main" id="{A7737CA1-5EA2-4B66-A944-EEE2EC10D4F5}"/>
              </a:ext>
            </a:extLst>
          </p:cNvPr>
          <p:cNvSpPr>
            <a:spLocks noGrp="1" noChangeArrowheads="1"/>
          </p:cNvSpPr>
          <p:nvPr>
            <p:ph type="body" idx="1"/>
          </p:nvPr>
        </p:nvSpPr>
        <p:spPr bwMode="auto">
          <a:xfrm>
            <a:off x="661988" y="6243638"/>
            <a:ext cx="9304337" cy="3563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346" tIns="374346" rIns="374346" bIns="374346" numCol="1" anchor="t" anchorCtr="0" compatLnSpc="1">
            <a:prstTxWarp prst="textNoShape">
              <a:avLst/>
            </a:prstTxWarp>
          </a:bodyPr>
          <a:lstStyle/>
          <a:p>
            <a:pPr lvl="0"/>
            <a:r>
              <a:rPr lang="en-US" altLang="nl-BE"/>
              <a:t>Click to edit Master text styles</a:t>
            </a:r>
          </a:p>
          <a:p>
            <a:pPr lvl="1"/>
            <a:r>
              <a:rPr lang="en-US" altLang="nl-BE"/>
              <a:t>Second level</a:t>
            </a:r>
          </a:p>
        </p:txBody>
      </p:sp>
      <p:sp>
        <p:nvSpPr>
          <p:cNvPr id="1030" name="Rectangle 25">
            <a:extLst>
              <a:ext uri="{FF2B5EF4-FFF2-40B4-BE49-F238E27FC236}">
                <a16:creationId xmlns:a16="http://schemas.microsoft.com/office/drawing/2014/main" id="{7057FA44-AFC4-42B7-BAE6-D654D89A7175}"/>
              </a:ext>
            </a:extLst>
          </p:cNvPr>
          <p:cNvSpPr>
            <a:spLocks noChangeArrowheads="1"/>
          </p:cNvSpPr>
          <p:nvPr/>
        </p:nvSpPr>
        <p:spPr bwMode="auto">
          <a:xfrm>
            <a:off x="0" y="0"/>
            <a:ext cx="30275213" cy="4280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eaLnBrk="1" hangingPunct="1"/>
            <a:endParaRPr lang="en-GB" altLang="nl-BE"/>
          </a:p>
        </p:txBody>
      </p:sp>
      <p:sp>
        <p:nvSpPr>
          <p:cNvPr id="1031" name="Rectangle 40">
            <a:extLst>
              <a:ext uri="{FF2B5EF4-FFF2-40B4-BE49-F238E27FC236}">
                <a16:creationId xmlns:a16="http://schemas.microsoft.com/office/drawing/2014/main" id="{60749478-BFC0-43AB-B4BE-8A78912EB9FE}"/>
              </a:ext>
            </a:extLst>
          </p:cNvPr>
          <p:cNvSpPr>
            <a:spLocks noChangeArrowheads="1"/>
          </p:cNvSpPr>
          <p:nvPr/>
        </p:nvSpPr>
        <p:spPr bwMode="auto">
          <a:xfrm>
            <a:off x="20259675" y="6242050"/>
            <a:ext cx="9321800" cy="35625088"/>
          </a:xfrm>
          <a:prstGeom prst="rect">
            <a:avLst/>
          </a:prstGeom>
          <a:solidFill>
            <a:schemeClr val="bg2"/>
          </a:solidFill>
          <a:ln w="12700">
            <a:solidFill>
              <a:schemeClr val="tx1"/>
            </a:solidFill>
            <a:miter lim="800000"/>
            <a:headEnd/>
            <a:tailEnd/>
          </a:ln>
        </p:spPr>
        <p:txBody>
          <a:bodyPr wrap="none" anchor="ctr"/>
          <a:lstStyle>
            <a:lvl1pPr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eaLnBrk="1" hangingPunct="1"/>
            <a:endParaRPr lang="en-GB" altLang="nl-BE"/>
          </a:p>
        </p:txBody>
      </p:sp>
      <p:sp>
        <p:nvSpPr>
          <p:cNvPr id="1032" name="Rectangle 41">
            <a:extLst>
              <a:ext uri="{FF2B5EF4-FFF2-40B4-BE49-F238E27FC236}">
                <a16:creationId xmlns:a16="http://schemas.microsoft.com/office/drawing/2014/main" id="{D7C6038D-3B70-421C-A8F3-F3B32639D982}"/>
              </a:ext>
            </a:extLst>
          </p:cNvPr>
          <p:cNvSpPr>
            <a:spLocks noChangeArrowheads="1"/>
          </p:cNvSpPr>
          <p:nvPr/>
        </p:nvSpPr>
        <p:spPr bwMode="auto">
          <a:xfrm>
            <a:off x="10452100" y="6242050"/>
            <a:ext cx="9320213" cy="35625088"/>
          </a:xfrm>
          <a:prstGeom prst="rect">
            <a:avLst/>
          </a:prstGeom>
          <a:solidFill>
            <a:schemeClr val="bg2"/>
          </a:solidFill>
          <a:ln w="12700">
            <a:solidFill>
              <a:schemeClr val="tx1"/>
            </a:solidFill>
            <a:miter lim="800000"/>
            <a:headEnd/>
            <a:tailEnd/>
          </a:ln>
        </p:spPr>
        <p:txBody>
          <a:bodyPr wrap="none" anchor="ctr"/>
          <a:lstStyle>
            <a:lvl1pPr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eaLnBrk="1" hangingPunct="1"/>
            <a:endParaRPr lang="en-GB" altLang="nl-BE"/>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749300" rtl="0" eaLnBrk="0" fontAlgn="base" hangingPunct="0">
        <a:spcBef>
          <a:spcPct val="0"/>
        </a:spcBef>
        <a:spcAft>
          <a:spcPct val="0"/>
        </a:spcAft>
        <a:defRPr sz="7200">
          <a:solidFill>
            <a:srgbClr val="FFFFFF"/>
          </a:solidFill>
          <a:latin typeface="+mj-lt"/>
          <a:ea typeface="MS PGothic" pitchFamily="34" charset="-128"/>
          <a:cs typeface="MS PGothic" charset="0"/>
        </a:defRPr>
      </a:lvl1pPr>
      <a:lvl2pPr algn="ctr" defTabSz="749300" rtl="0" eaLnBrk="0" fontAlgn="base" hangingPunct="0">
        <a:spcBef>
          <a:spcPct val="0"/>
        </a:spcBef>
        <a:spcAft>
          <a:spcPct val="0"/>
        </a:spcAft>
        <a:defRPr sz="7200">
          <a:solidFill>
            <a:srgbClr val="FFFFFF"/>
          </a:solidFill>
          <a:latin typeface="Arial Black" charset="0"/>
          <a:ea typeface="MS PGothic" pitchFamily="34" charset="-128"/>
          <a:cs typeface="MS PGothic" charset="0"/>
        </a:defRPr>
      </a:lvl2pPr>
      <a:lvl3pPr algn="ctr" defTabSz="749300" rtl="0" eaLnBrk="0" fontAlgn="base" hangingPunct="0">
        <a:spcBef>
          <a:spcPct val="0"/>
        </a:spcBef>
        <a:spcAft>
          <a:spcPct val="0"/>
        </a:spcAft>
        <a:defRPr sz="7200">
          <a:solidFill>
            <a:srgbClr val="FFFFFF"/>
          </a:solidFill>
          <a:latin typeface="Arial Black" charset="0"/>
          <a:ea typeface="MS PGothic" pitchFamily="34" charset="-128"/>
          <a:cs typeface="MS PGothic" charset="0"/>
        </a:defRPr>
      </a:lvl3pPr>
      <a:lvl4pPr algn="ctr" defTabSz="749300" rtl="0" eaLnBrk="0" fontAlgn="base" hangingPunct="0">
        <a:spcBef>
          <a:spcPct val="0"/>
        </a:spcBef>
        <a:spcAft>
          <a:spcPct val="0"/>
        </a:spcAft>
        <a:defRPr sz="7200">
          <a:solidFill>
            <a:srgbClr val="FFFFFF"/>
          </a:solidFill>
          <a:latin typeface="Arial Black" charset="0"/>
          <a:ea typeface="MS PGothic" pitchFamily="34" charset="-128"/>
          <a:cs typeface="MS PGothic" charset="0"/>
        </a:defRPr>
      </a:lvl4pPr>
      <a:lvl5pPr algn="ctr" defTabSz="749300" rtl="0" eaLnBrk="0" fontAlgn="base" hangingPunct="0">
        <a:spcBef>
          <a:spcPct val="0"/>
        </a:spcBef>
        <a:spcAft>
          <a:spcPct val="0"/>
        </a:spcAft>
        <a:defRPr sz="7200">
          <a:solidFill>
            <a:srgbClr val="FFFFFF"/>
          </a:solidFill>
          <a:latin typeface="Arial Black" charset="0"/>
          <a:ea typeface="MS PGothic" pitchFamily="34" charset="-128"/>
          <a:cs typeface="MS PGothic" charset="0"/>
        </a:defRPr>
      </a:lvl5pPr>
      <a:lvl6pPr marL="457200" algn="ctr" defTabSz="749300" rtl="0" fontAlgn="base">
        <a:spcBef>
          <a:spcPct val="0"/>
        </a:spcBef>
        <a:spcAft>
          <a:spcPct val="0"/>
        </a:spcAft>
        <a:defRPr sz="7200">
          <a:solidFill>
            <a:schemeClr val="tx2"/>
          </a:solidFill>
          <a:latin typeface="Arial Black" charset="0"/>
        </a:defRPr>
      </a:lvl6pPr>
      <a:lvl7pPr marL="914400" algn="ctr" defTabSz="749300" rtl="0" fontAlgn="base">
        <a:spcBef>
          <a:spcPct val="0"/>
        </a:spcBef>
        <a:spcAft>
          <a:spcPct val="0"/>
        </a:spcAft>
        <a:defRPr sz="7200">
          <a:solidFill>
            <a:schemeClr val="tx2"/>
          </a:solidFill>
          <a:latin typeface="Arial Black" charset="0"/>
        </a:defRPr>
      </a:lvl7pPr>
      <a:lvl8pPr marL="1371600" algn="ctr" defTabSz="749300" rtl="0" fontAlgn="base">
        <a:spcBef>
          <a:spcPct val="0"/>
        </a:spcBef>
        <a:spcAft>
          <a:spcPct val="0"/>
        </a:spcAft>
        <a:defRPr sz="7200">
          <a:solidFill>
            <a:schemeClr val="tx2"/>
          </a:solidFill>
          <a:latin typeface="Arial Black" charset="0"/>
        </a:defRPr>
      </a:lvl8pPr>
      <a:lvl9pPr marL="1828800" algn="ctr" defTabSz="749300" rtl="0" fontAlgn="base">
        <a:spcBef>
          <a:spcPct val="0"/>
        </a:spcBef>
        <a:spcAft>
          <a:spcPct val="0"/>
        </a:spcAft>
        <a:defRPr sz="7200">
          <a:solidFill>
            <a:schemeClr val="tx2"/>
          </a:solidFill>
          <a:latin typeface="Arial Black" charset="0"/>
        </a:defRPr>
      </a:lvl9pPr>
    </p:titleStyle>
    <p:bodyStyle>
      <a:lvl1pPr marL="280988" indent="-280988"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1pPr>
      <a:lvl2pPr marL="606425" indent="-23177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2pPr>
      <a:lvl3pPr marL="938213" indent="-188913" algn="l" defTabSz="749300"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3pPr>
      <a:lvl4pPr marL="1312863"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687513"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144713" indent="-187325" algn="l" defTabSz="749300" rtl="0" fontAlgn="base">
        <a:spcBef>
          <a:spcPct val="20000"/>
        </a:spcBef>
        <a:spcAft>
          <a:spcPct val="0"/>
        </a:spcAft>
        <a:buChar char="»"/>
        <a:defRPr sz="1600">
          <a:solidFill>
            <a:schemeClr val="tx1"/>
          </a:solidFill>
          <a:latin typeface="+mn-lt"/>
          <a:ea typeface="ＭＳ Ｐゴシック" charset="-128"/>
        </a:defRPr>
      </a:lvl6pPr>
      <a:lvl7pPr marL="2601913" indent="-187325" algn="l" defTabSz="749300" rtl="0" fontAlgn="base">
        <a:spcBef>
          <a:spcPct val="20000"/>
        </a:spcBef>
        <a:spcAft>
          <a:spcPct val="0"/>
        </a:spcAft>
        <a:buChar char="»"/>
        <a:defRPr sz="1600">
          <a:solidFill>
            <a:schemeClr val="tx1"/>
          </a:solidFill>
          <a:latin typeface="+mn-lt"/>
          <a:ea typeface="ＭＳ Ｐゴシック" charset="-128"/>
        </a:defRPr>
      </a:lvl7pPr>
      <a:lvl8pPr marL="3059113" indent="-187325" algn="l" defTabSz="749300" rtl="0" fontAlgn="base">
        <a:spcBef>
          <a:spcPct val="20000"/>
        </a:spcBef>
        <a:spcAft>
          <a:spcPct val="0"/>
        </a:spcAft>
        <a:buChar char="»"/>
        <a:defRPr sz="1600">
          <a:solidFill>
            <a:schemeClr val="tx1"/>
          </a:solidFill>
          <a:latin typeface="+mn-lt"/>
          <a:ea typeface="ＭＳ Ｐゴシック" charset="-128"/>
        </a:defRPr>
      </a:lvl8pPr>
      <a:lvl9pPr marL="3516313" indent="-187325" algn="l" defTabSz="749300" rtl="0" fontAlgn="base">
        <a:spcBef>
          <a:spcPct val="20000"/>
        </a:spcBef>
        <a:spcAft>
          <a:spcPct val="0"/>
        </a:spcAft>
        <a:buChar char="»"/>
        <a:defRPr sz="1600">
          <a:solidFill>
            <a:schemeClr val="tx1"/>
          </a:solidFill>
          <a:latin typeface="+mn-lt"/>
          <a:ea typeface="ＭＳ Ｐゴシック"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EF0F8"/>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DA86765-3D01-400D-A0A4-E8FC93716FF9}"/>
              </a:ext>
            </a:extLst>
          </p:cNvPr>
          <p:cNvSpPr>
            <a:spLocks noChangeArrowheads="1"/>
          </p:cNvSpPr>
          <p:nvPr/>
        </p:nvSpPr>
        <p:spPr bwMode="auto">
          <a:xfrm>
            <a:off x="0" y="0"/>
            <a:ext cx="30275213" cy="54737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eaLnBrk="1" hangingPunct="1"/>
            <a:endParaRPr lang="en-GB" altLang="nl-BE"/>
          </a:p>
        </p:txBody>
      </p:sp>
      <p:sp>
        <p:nvSpPr>
          <p:cNvPr id="2051" name="Rectangle 3">
            <a:extLst>
              <a:ext uri="{FF2B5EF4-FFF2-40B4-BE49-F238E27FC236}">
                <a16:creationId xmlns:a16="http://schemas.microsoft.com/office/drawing/2014/main" id="{1775C0CB-D644-48FC-BA78-500EACDBEF7D}"/>
              </a:ext>
            </a:extLst>
          </p:cNvPr>
          <p:cNvSpPr>
            <a:spLocks noChangeArrowheads="1"/>
          </p:cNvSpPr>
          <p:nvPr/>
        </p:nvSpPr>
        <p:spPr bwMode="auto">
          <a:xfrm>
            <a:off x="646113" y="6248400"/>
            <a:ext cx="6880225" cy="35625088"/>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eaLnBrk="1" hangingPunct="1"/>
            <a:endParaRPr lang="en-GB" altLang="nl-BE"/>
          </a:p>
        </p:txBody>
      </p:sp>
      <p:sp>
        <p:nvSpPr>
          <p:cNvPr id="2052" name="Rectangle 6">
            <a:extLst>
              <a:ext uri="{FF2B5EF4-FFF2-40B4-BE49-F238E27FC236}">
                <a16:creationId xmlns:a16="http://schemas.microsoft.com/office/drawing/2014/main" id="{58623C6A-E717-4E09-8E7A-F35BA5FFDA79}"/>
              </a:ext>
            </a:extLst>
          </p:cNvPr>
          <p:cNvSpPr>
            <a:spLocks noGrp="1" noChangeArrowheads="1"/>
          </p:cNvSpPr>
          <p:nvPr>
            <p:ph type="title"/>
          </p:nvPr>
        </p:nvSpPr>
        <p:spPr bwMode="auto">
          <a:xfrm>
            <a:off x="661988" y="1655763"/>
            <a:ext cx="2891948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857" tIns="37421" rIns="74857" bIns="37421" numCol="1" anchor="ctr" anchorCtr="0" compatLnSpc="1">
            <a:prstTxWarp prst="textNoShape">
              <a:avLst/>
            </a:prstTxWarp>
          </a:bodyPr>
          <a:lstStyle/>
          <a:p>
            <a:pPr lvl="0"/>
            <a:r>
              <a:rPr lang="en-US" altLang="nl-BE"/>
              <a:t>Click to edit Master title style</a:t>
            </a:r>
          </a:p>
        </p:txBody>
      </p:sp>
      <p:sp>
        <p:nvSpPr>
          <p:cNvPr id="2053" name="Rectangle 7">
            <a:extLst>
              <a:ext uri="{FF2B5EF4-FFF2-40B4-BE49-F238E27FC236}">
                <a16:creationId xmlns:a16="http://schemas.microsoft.com/office/drawing/2014/main" id="{2CCF5701-9D45-450F-9E65-BE7549BEB2B8}"/>
              </a:ext>
            </a:extLst>
          </p:cNvPr>
          <p:cNvSpPr>
            <a:spLocks noGrp="1" noChangeArrowheads="1"/>
          </p:cNvSpPr>
          <p:nvPr>
            <p:ph type="body" idx="1"/>
          </p:nvPr>
        </p:nvSpPr>
        <p:spPr bwMode="auto">
          <a:xfrm>
            <a:off x="646113" y="6264275"/>
            <a:ext cx="6880225" cy="3562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346" tIns="374346" rIns="374346" bIns="374346" numCol="1" anchor="t" anchorCtr="0" compatLnSpc="1">
            <a:prstTxWarp prst="textNoShape">
              <a:avLst/>
            </a:prstTxWarp>
          </a:bodyPr>
          <a:lstStyle/>
          <a:p>
            <a:pPr lvl="0"/>
            <a:r>
              <a:rPr lang="en-US" altLang="nl-BE"/>
              <a:t>Click to edit Master text styles</a:t>
            </a:r>
          </a:p>
          <a:p>
            <a:pPr lvl="1"/>
            <a:r>
              <a:rPr lang="en-US" altLang="nl-BE"/>
              <a:t>Second level</a:t>
            </a:r>
          </a:p>
        </p:txBody>
      </p:sp>
      <p:sp>
        <p:nvSpPr>
          <p:cNvPr id="2054" name="Rectangle 8">
            <a:extLst>
              <a:ext uri="{FF2B5EF4-FFF2-40B4-BE49-F238E27FC236}">
                <a16:creationId xmlns:a16="http://schemas.microsoft.com/office/drawing/2014/main" id="{66F935B4-B6A1-41EF-B132-49B7BE0C3560}"/>
              </a:ext>
            </a:extLst>
          </p:cNvPr>
          <p:cNvSpPr>
            <a:spLocks noChangeArrowheads="1"/>
          </p:cNvSpPr>
          <p:nvPr/>
        </p:nvSpPr>
        <p:spPr bwMode="auto">
          <a:xfrm>
            <a:off x="0" y="0"/>
            <a:ext cx="30275213" cy="4280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eaLnBrk="1" hangingPunct="1"/>
            <a:endParaRPr lang="en-GB" altLang="nl-BE"/>
          </a:p>
        </p:txBody>
      </p:sp>
      <p:sp>
        <p:nvSpPr>
          <p:cNvPr id="2055" name="Rectangle 9">
            <a:extLst>
              <a:ext uri="{FF2B5EF4-FFF2-40B4-BE49-F238E27FC236}">
                <a16:creationId xmlns:a16="http://schemas.microsoft.com/office/drawing/2014/main" id="{428F6C14-CD43-48C9-B2B8-3522B2C6CB4F}"/>
              </a:ext>
            </a:extLst>
          </p:cNvPr>
          <p:cNvSpPr>
            <a:spLocks noChangeArrowheads="1"/>
          </p:cNvSpPr>
          <p:nvPr/>
        </p:nvSpPr>
        <p:spPr bwMode="auto">
          <a:xfrm>
            <a:off x="7926388" y="6248400"/>
            <a:ext cx="14322425" cy="35625088"/>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eaLnBrk="1" hangingPunct="1"/>
            <a:endParaRPr lang="en-GB" altLang="nl-BE"/>
          </a:p>
        </p:txBody>
      </p:sp>
      <p:sp>
        <p:nvSpPr>
          <p:cNvPr id="2056" name="Rectangle 11">
            <a:extLst>
              <a:ext uri="{FF2B5EF4-FFF2-40B4-BE49-F238E27FC236}">
                <a16:creationId xmlns:a16="http://schemas.microsoft.com/office/drawing/2014/main" id="{110E7D66-7D79-4159-994C-61D9210F0E0E}"/>
              </a:ext>
            </a:extLst>
          </p:cNvPr>
          <p:cNvSpPr>
            <a:spLocks noChangeArrowheads="1"/>
          </p:cNvSpPr>
          <p:nvPr/>
        </p:nvSpPr>
        <p:spPr bwMode="auto">
          <a:xfrm>
            <a:off x="22696488" y="6248400"/>
            <a:ext cx="6884987" cy="35625088"/>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eaLnBrk="1" hangingPunct="1"/>
            <a:endParaRPr lang="en-GB" altLang="nl-BE"/>
          </a:p>
        </p:txBody>
      </p:sp>
      <p:sp>
        <p:nvSpPr>
          <p:cNvPr id="2057" name="Text Box 14">
            <a:extLst>
              <a:ext uri="{FF2B5EF4-FFF2-40B4-BE49-F238E27FC236}">
                <a16:creationId xmlns:a16="http://schemas.microsoft.com/office/drawing/2014/main" id="{81DE45AF-02AA-468A-B1B4-DBBC030B9742}"/>
              </a:ext>
            </a:extLst>
          </p:cNvPr>
          <p:cNvSpPr txBox="1">
            <a:spLocks noChangeArrowheads="1"/>
          </p:cNvSpPr>
          <p:nvPr userDrawn="1"/>
        </p:nvSpPr>
        <p:spPr bwMode="auto">
          <a:xfrm>
            <a:off x="646113" y="42260838"/>
            <a:ext cx="3308350" cy="155575"/>
          </a:xfrm>
          <a:prstGeom prst="rect">
            <a:avLst/>
          </a:prstGeom>
          <a:noFill/>
          <a:ln>
            <a:noFill/>
          </a:ln>
          <a:extLst/>
        </p:spPr>
        <p:txBody>
          <a:bodyPr lIns="74857" tIns="37421" rIns="74857" bIns="37421">
            <a:spAutoFit/>
          </a:bodyPr>
          <a:lstStyle>
            <a:lvl1pPr defTabSz="749300" eaLnBrk="0" hangingPunct="0">
              <a:defRPr sz="2400">
                <a:solidFill>
                  <a:schemeClr val="tx1"/>
                </a:solidFill>
                <a:latin typeface="Arial Narrow" pitchFamily="34" charset="0"/>
                <a:ea typeface="ＭＳ Ｐゴシック"/>
                <a:cs typeface="ＭＳ Ｐゴシック"/>
              </a:defRPr>
            </a:lvl1pPr>
            <a:lvl2pPr marL="742950" indent="-285750" defTabSz="749300" eaLnBrk="0" hangingPunct="0">
              <a:defRPr sz="2400">
                <a:solidFill>
                  <a:schemeClr val="tx1"/>
                </a:solidFill>
                <a:latin typeface="Arial Narrow" pitchFamily="34" charset="0"/>
                <a:ea typeface="ＭＳ Ｐゴシック"/>
                <a:cs typeface="ＭＳ Ｐゴシック"/>
              </a:defRPr>
            </a:lvl2pPr>
            <a:lvl3pPr marL="1143000" indent="-228600" defTabSz="749300" eaLnBrk="0" hangingPunct="0">
              <a:defRPr sz="2400">
                <a:solidFill>
                  <a:schemeClr val="tx1"/>
                </a:solidFill>
                <a:latin typeface="Arial Narrow" pitchFamily="34" charset="0"/>
                <a:ea typeface="ＭＳ Ｐゴシック"/>
                <a:cs typeface="ＭＳ Ｐゴシック"/>
              </a:defRPr>
            </a:lvl3pPr>
            <a:lvl4pPr marL="1600200" indent="-228600" defTabSz="749300" eaLnBrk="0" hangingPunct="0">
              <a:defRPr sz="2400">
                <a:solidFill>
                  <a:schemeClr val="tx1"/>
                </a:solidFill>
                <a:latin typeface="Arial Narrow" pitchFamily="34" charset="0"/>
                <a:ea typeface="ＭＳ Ｐゴシック"/>
                <a:cs typeface="ＭＳ Ｐゴシック"/>
              </a:defRPr>
            </a:lvl4pPr>
            <a:lvl5pPr marL="2057400" indent="-228600" defTabSz="749300" eaLnBrk="0" hangingPunct="0">
              <a:defRPr sz="2400">
                <a:solidFill>
                  <a:schemeClr val="tx1"/>
                </a:solidFill>
                <a:latin typeface="Arial Narrow" pitchFamily="34" charset="0"/>
                <a:ea typeface="ＭＳ Ｐゴシック"/>
                <a:cs typeface="ＭＳ Ｐゴシック"/>
              </a:defRPr>
            </a:lvl5pPr>
            <a:lvl6pPr marL="25146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nSpc>
                <a:spcPct val="65000"/>
              </a:lnSpc>
              <a:spcBef>
                <a:spcPct val="50000"/>
              </a:spcBef>
              <a:defRPr/>
            </a:pPr>
            <a:r>
              <a:rPr lang="en-US" sz="800" b="1">
                <a:latin typeface="Arial" pitchFamily="34" charset="0"/>
              </a:rPr>
              <a:t>Poster template by ResearchPosters.co.za</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749300" rtl="0" eaLnBrk="0" fontAlgn="base" hangingPunct="0">
        <a:spcBef>
          <a:spcPct val="0"/>
        </a:spcBef>
        <a:spcAft>
          <a:spcPct val="0"/>
        </a:spcAft>
        <a:defRPr sz="7100">
          <a:solidFill>
            <a:schemeClr val="bg1"/>
          </a:solidFill>
          <a:latin typeface="+mj-lt"/>
          <a:ea typeface="MS PGothic" pitchFamily="34" charset="-128"/>
          <a:cs typeface="MS PGothic" charset="0"/>
        </a:defRPr>
      </a:lvl1pPr>
      <a:lvl2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2pPr>
      <a:lvl3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3pPr>
      <a:lvl4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4pPr>
      <a:lvl5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5pPr>
      <a:lvl6pPr marL="457200" algn="ctr" defTabSz="749300" rtl="0" fontAlgn="base">
        <a:spcBef>
          <a:spcPct val="0"/>
        </a:spcBef>
        <a:spcAft>
          <a:spcPct val="0"/>
        </a:spcAft>
        <a:defRPr sz="7100">
          <a:solidFill>
            <a:schemeClr val="tx2"/>
          </a:solidFill>
          <a:latin typeface="Arial Black" charset="0"/>
        </a:defRPr>
      </a:lvl6pPr>
      <a:lvl7pPr marL="914400" algn="ctr" defTabSz="749300" rtl="0" fontAlgn="base">
        <a:spcBef>
          <a:spcPct val="0"/>
        </a:spcBef>
        <a:spcAft>
          <a:spcPct val="0"/>
        </a:spcAft>
        <a:defRPr sz="7100">
          <a:solidFill>
            <a:schemeClr val="tx2"/>
          </a:solidFill>
          <a:latin typeface="Arial Black" charset="0"/>
        </a:defRPr>
      </a:lvl7pPr>
      <a:lvl8pPr marL="1371600" algn="ctr" defTabSz="749300" rtl="0" fontAlgn="base">
        <a:spcBef>
          <a:spcPct val="0"/>
        </a:spcBef>
        <a:spcAft>
          <a:spcPct val="0"/>
        </a:spcAft>
        <a:defRPr sz="7100">
          <a:solidFill>
            <a:schemeClr val="tx2"/>
          </a:solidFill>
          <a:latin typeface="Arial Black" charset="0"/>
        </a:defRPr>
      </a:lvl8pPr>
      <a:lvl9pPr marL="1828800" algn="ctr" defTabSz="749300" rtl="0" fontAlgn="base">
        <a:spcBef>
          <a:spcPct val="0"/>
        </a:spcBef>
        <a:spcAft>
          <a:spcPct val="0"/>
        </a:spcAft>
        <a:defRPr sz="7100">
          <a:solidFill>
            <a:schemeClr val="tx2"/>
          </a:solidFill>
          <a:latin typeface="Arial Black" charset="0"/>
        </a:defRPr>
      </a:lvl9pPr>
    </p:titleStyle>
    <p:bodyStyle>
      <a:lvl1pPr marL="280988" indent="-280988"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1pPr>
      <a:lvl2pPr marL="606425" indent="-23177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2pPr>
      <a:lvl3pPr marL="938213" indent="-188913" algn="l" defTabSz="749300"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3pPr>
      <a:lvl4pPr marL="1312863"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687513"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144713" indent="-187325" algn="l" defTabSz="749300" rtl="0" fontAlgn="base">
        <a:spcBef>
          <a:spcPct val="20000"/>
        </a:spcBef>
        <a:spcAft>
          <a:spcPct val="0"/>
        </a:spcAft>
        <a:buChar char="»"/>
        <a:defRPr sz="1600">
          <a:solidFill>
            <a:schemeClr val="tx1"/>
          </a:solidFill>
          <a:latin typeface="+mn-lt"/>
          <a:ea typeface="ＭＳ Ｐゴシック" charset="-128"/>
        </a:defRPr>
      </a:lvl6pPr>
      <a:lvl7pPr marL="2601913" indent="-187325" algn="l" defTabSz="749300" rtl="0" fontAlgn="base">
        <a:spcBef>
          <a:spcPct val="20000"/>
        </a:spcBef>
        <a:spcAft>
          <a:spcPct val="0"/>
        </a:spcAft>
        <a:buChar char="»"/>
        <a:defRPr sz="1600">
          <a:solidFill>
            <a:schemeClr val="tx1"/>
          </a:solidFill>
          <a:latin typeface="+mn-lt"/>
          <a:ea typeface="ＭＳ Ｐゴシック" charset="-128"/>
        </a:defRPr>
      </a:lvl7pPr>
      <a:lvl8pPr marL="3059113" indent="-187325" algn="l" defTabSz="749300" rtl="0" fontAlgn="base">
        <a:spcBef>
          <a:spcPct val="20000"/>
        </a:spcBef>
        <a:spcAft>
          <a:spcPct val="0"/>
        </a:spcAft>
        <a:buChar char="»"/>
        <a:defRPr sz="1600">
          <a:solidFill>
            <a:schemeClr val="tx1"/>
          </a:solidFill>
          <a:latin typeface="+mn-lt"/>
          <a:ea typeface="ＭＳ Ｐゴシック" charset="-128"/>
        </a:defRPr>
      </a:lvl8pPr>
      <a:lvl9pPr marL="3516313" indent="-187325" algn="l" defTabSz="749300" rtl="0" fontAlgn="base">
        <a:spcBef>
          <a:spcPct val="20000"/>
        </a:spcBef>
        <a:spcAft>
          <a:spcPct val="0"/>
        </a:spcAft>
        <a:buChar char="»"/>
        <a:defRPr sz="1600">
          <a:solidFill>
            <a:schemeClr val="tx1"/>
          </a:solidFill>
          <a:latin typeface="+mn-lt"/>
          <a:ea typeface="ＭＳ Ｐゴシック"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CEF0F8"/>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5A40C6C-910B-4E9E-9CC5-E37A0FE9AF0E}"/>
              </a:ext>
            </a:extLst>
          </p:cNvPr>
          <p:cNvSpPr>
            <a:spLocks noChangeArrowheads="1"/>
          </p:cNvSpPr>
          <p:nvPr/>
        </p:nvSpPr>
        <p:spPr bwMode="auto">
          <a:xfrm>
            <a:off x="0" y="0"/>
            <a:ext cx="30275213" cy="54737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eaLnBrk="1" hangingPunct="1"/>
            <a:endParaRPr lang="en-GB" altLang="nl-BE"/>
          </a:p>
        </p:txBody>
      </p:sp>
      <p:sp>
        <p:nvSpPr>
          <p:cNvPr id="3075" name="Rectangle 3">
            <a:extLst>
              <a:ext uri="{FF2B5EF4-FFF2-40B4-BE49-F238E27FC236}">
                <a16:creationId xmlns:a16="http://schemas.microsoft.com/office/drawing/2014/main" id="{1FF122E7-5B89-456C-B5C5-C6FDF02D09C6}"/>
              </a:ext>
            </a:extLst>
          </p:cNvPr>
          <p:cNvSpPr>
            <a:spLocks noChangeArrowheads="1"/>
          </p:cNvSpPr>
          <p:nvPr/>
        </p:nvSpPr>
        <p:spPr bwMode="auto">
          <a:xfrm>
            <a:off x="477838" y="6248400"/>
            <a:ext cx="29224287" cy="35625088"/>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eaLnBrk="1" hangingPunct="1"/>
            <a:endParaRPr lang="en-GB" altLang="nl-BE"/>
          </a:p>
        </p:txBody>
      </p:sp>
      <p:sp>
        <p:nvSpPr>
          <p:cNvPr id="3076" name="Rectangle 6">
            <a:extLst>
              <a:ext uri="{FF2B5EF4-FFF2-40B4-BE49-F238E27FC236}">
                <a16:creationId xmlns:a16="http://schemas.microsoft.com/office/drawing/2014/main" id="{7BBC08A2-2D71-4062-9CEB-E2D1D0F48C1A}"/>
              </a:ext>
            </a:extLst>
          </p:cNvPr>
          <p:cNvSpPr>
            <a:spLocks noGrp="1" noChangeArrowheads="1"/>
          </p:cNvSpPr>
          <p:nvPr>
            <p:ph type="title"/>
          </p:nvPr>
        </p:nvSpPr>
        <p:spPr bwMode="auto">
          <a:xfrm>
            <a:off x="661988" y="1655763"/>
            <a:ext cx="2891948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857" tIns="37421" rIns="74857" bIns="37421" numCol="1" anchor="ctr" anchorCtr="0" compatLnSpc="1">
            <a:prstTxWarp prst="textNoShape">
              <a:avLst/>
            </a:prstTxWarp>
          </a:bodyPr>
          <a:lstStyle/>
          <a:p>
            <a:pPr lvl="0"/>
            <a:r>
              <a:rPr lang="en-US" altLang="nl-BE"/>
              <a:t>Click to edit Master title style</a:t>
            </a:r>
          </a:p>
        </p:txBody>
      </p:sp>
      <p:sp>
        <p:nvSpPr>
          <p:cNvPr id="3077" name="Rectangle 7">
            <a:extLst>
              <a:ext uri="{FF2B5EF4-FFF2-40B4-BE49-F238E27FC236}">
                <a16:creationId xmlns:a16="http://schemas.microsoft.com/office/drawing/2014/main" id="{962FC72F-4FCD-42A4-A05F-75835EAAECEA}"/>
              </a:ext>
            </a:extLst>
          </p:cNvPr>
          <p:cNvSpPr>
            <a:spLocks noGrp="1" noChangeArrowheads="1"/>
          </p:cNvSpPr>
          <p:nvPr>
            <p:ph type="body" idx="1"/>
          </p:nvPr>
        </p:nvSpPr>
        <p:spPr bwMode="auto">
          <a:xfrm>
            <a:off x="477838" y="6248400"/>
            <a:ext cx="29103637" cy="3562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346" tIns="374346" rIns="374346" bIns="374346" numCol="1" anchor="t" anchorCtr="0" compatLnSpc="1">
            <a:prstTxWarp prst="textNoShape">
              <a:avLst/>
            </a:prstTxWarp>
          </a:bodyPr>
          <a:lstStyle/>
          <a:p>
            <a:pPr lvl="0"/>
            <a:r>
              <a:rPr lang="en-US" altLang="nl-BE"/>
              <a:t>Click to edit Master text styles</a:t>
            </a:r>
          </a:p>
          <a:p>
            <a:pPr lvl="1"/>
            <a:r>
              <a:rPr lang="en-US" altLang="nl-BE"/>
              <a:t>Second level</a:t>
            </a:r>
          </a:p>
        </p:txBody>
      </p:sp>
      <p:sp>
        <p:nvSpPr>
          <p:cNvPr id="3078" name="Rectangle 8">
            <a:extLst>
              <a:ext uri="{FF2B5EF4-FFF2-40B4-BE49-F238E27FC236}">
                <a16:creationId xmlns:a16="http://schemas.microsoft.com/office/drawing/2014/main" id="{370FA8DD-6F00-49BF-9621-FCD26B394CE4}"/>
              </a:ext>
            </a:extLst>
          </p:cNvPr>
          <p:cNvSpPr>
            <a:spLocks noChangeArrowheads="1"/>
          </p:cNvSpPr>
          <p:nvPr/>
        </p:nvSpPr>
        <p:spPr bwMode="auto">
          <a:xfrm>
            <a:off x="0" y="0"/>
            <a:ext cx="30275213" cy="4280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eaLnBrk="1" hangingPunct="1"/>
            <a:endParaRPr lang="en-GB" altLang="nl-BE"/>
          </a:p>
        </p:txBody>
      </p:sp>
      <p:sp>
        <p:nvSpPr>
          <p:cNvPr id="3079" name="Text Box 14">
            <a:extLst>
              <a:ext uri="{FF2B5EF4-FFF2-40B4-BE49-F238E27FC236}">
                <a16:creationId xmlns:a16="http://schemas.microsoft.com/office/drawing/2014/main" id="{E2F7CAF7-908D-46CE-B45D-C41E986565CD}"/>
              </a:ext>
            </a:extLst>
          </p:cNvPr>
          <p:cNvSpPr txBox="1">
            <a:spLocks noChangeArrowheads="1"/>
          </p:cNvSpPr>
          <p:nvPr userDrawn="1"/>
        </p:nvSpPr>
        <p:spPr bwMode="auto">
          <a:xfrm>
            <a:off x="477838" y="42244963"/>
            <a:ext cx="3308350" cy="158750"/>
          </a:xfrm>
          <a:prstGeom prst="rect">
            <a:avLst/>
          </a:prstGeom>
          <a:noFill/>
          <a:ln>
            <a:noFill/>
          </a:ln>
          <a:extLst/>
        </p:spPr>
        <p:txBody>
          <a:bodyPr lIns="74857" tIns="37421" rIns="74857" bIns="37421">
            <a:spAutoFit/>
          </a:bodyPr>
          <a:lstStyle>
            <a:lvl1pPr defTabSz="749300" eaLnBrk="0" hangingPunct="0">
              <a:defRPr sz="2400">
                <a:solidFill>
                  <a:schemeClr val="tx1"/>
                </a:solidFill>
                <a:latin typeface="Arial Narrow" pitchFamily="34" charset="0"/>
                <a:ea typeface="ＭＳ Ｐゴシック"/>
                <a:cs typeface="ＭＳ Ｐゴシック"/>
              </a:defRPr>
            </a:lvl1pPr>
            <a:lvl2pPr marL="742950" indent="-285750" defTabSz="749300" eaLnBrk="0" hangingPunct="0">
              <a:defRPr sz="2400">
                <a:solidFill>
                  <a:schemeClr val="tx1"/>
                </a:solidFill>
                <a:latin typeface="Arial Narrow" pitchFamily="34" charset="0"/>
                <a:ea typeface="ＭＳ Ｐゴシック"/>
                <a:cs typeface="ＭＳ Ｐゴシック"/>
              </a:defRPr>
            </a:lvl2pPr>
            <a:lvl3pPr marL="1143000" indent="-228600" defTabSz="749300" eaLnBrk="0" hangingPunct="0">
              <a:defRPr sz="2400">
                <a:solidFill>
                  <a:schemeClr val="tx1"/>
                </a:solidFill>
                <a:latin typeface="Arial Narrow" pitchFamily="34" charset="0"/>
                <a:ea typeface="ＭＳ Ｐゴシック"/>
                <a:cs typeface="ＭＳ Ｐゴシック"/>
              </a:defRPr>
            </a:lvl3pPr>
            <a:lvl4pPr marL="1600200" indent="-228600" defTabSz="749300" eaLnBrk="0" hangingPunct="0">
              <a:defRPr sz="2400">
                <a:solidFill>
                  <a:schemeClr val="tx1"/>
                </a:solidFill>
                <a:latin typeface="Arial Narrow" pitchFamily="34" charset="0"/>
                <a:ea typeface="ＭＳ Ｐゴシック"/>
                <a:cs typeface="ＭＳ Ｐゴシック"/>
              </a:defRPr>
            </a:lvl4pPr>
            <a:lvl5pPr marL="2057400" indent="-228600" defTabSz="749300" eaLnBrk="0" hangingPunct="0">
              <a:defRPr sz="2400">
                <a:solidFill>
                  <a:schemeClr val="tx1"/>
                </a:solidFill>
                <a:latin typeface="Arial Narrow" pitchFamily="34" charset="0"/>
                <a:ea typeface="ＭＳ Ｐゴシック"/>
                <a:cs typeface="ＭＳ Ｐゴシック"/>
              </a:defRPr>
            </a:lvl5pPr>
            <a:lvl6pPr marL="25146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nSpc>
                <a:spcPct val="65000"/>
              </a:lnSpc>
              <a:spcBef>
                <a:spcPct val="50000"/>
              </a:spcBef>
              <a:defRPr/>
            </a:pPr>
            <a:r>
              <a:rPr lang="en-US" sz="800" b="1">
                <a:latin typeface="Arial" pitchFamily="34" charset="0"/>
              </a:rPr>
              <a:t>Poster template by ResearchPosters.co.za</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749300" rtl="0" eaLnBrk="0" fontAlgn="base" hangingPunct="0">
        <a:spcBef>
          <a:spcPct val="0"/>
        </a:spcBef>
        <a:spcAft>
          <a:spcPct val="0"/>
        </a:spcAft>
        <a:defRPr sz="7100">
          <a:solidFill>
            <a:schemeClr val="bg1"/>
          </a:solidFill>
          <a:latin typeface="+mj-lt"/>
          <a:ea typeface="MS PGothic" pitchFamily="34" charset="-128"/>
          <a:cs typeface="MS PGothic" charset="0"/>
        </a:defRPr>
      </a:lvl1pPr>
      <a:lvl2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2pPr>
      <a:lvl3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3pPr>
      <a:lvl4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4pPr>
      <a:lvl5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5pPr>
      <a:lvl6pPr marL="457200" algn="ctr" defTabSz="749300" rtl="0" fontAlgn="base">
        <a:spcBef>
          <a:spcPct val="0"/>
        </a:spcBef>
        <a:spcAft>
          <a:spcPct val="0"/>
        </a:spcAft>
        <a:defRPr sz="7100">
          <a:solidFill>
            <a:schemeClr val="tx2"/>
          </a:solidFill>
          <a:latin typeface="Arial Black" charset="0"/>
        </a:defRPr>
      </a:lvl6pPr>
      <a:lvl7pPr marL="914400" algn="ctr" defTabSz="749300" rtl="0" fontAlgn="base">
        <a:spcBef>
          <a:spcPct val="0"/>
        </a:spcBef>
        <a:spcAft>
          <a:spcPct val="0"/>
        </a:spcAft>
        <a:defRPr sz="7100">
          <a:solidFill>
            <a:schemeClr val="tx2"/>
          </a:solidFill>
          <a:latin typeface="Arial Black" charset="0"/>
        </a:defRPr>
      </a:lvl7pPr>
      <a:lvl8pPr marL="1371600" algn="ctr" defTabSz="749300" rtl="0" fontAlgn="base">
        <a:spcBef>
          <a:spcPct val="0"/>
        </a:spcBef>
        <a:spcAft>
          <a:spcPct val="0"/>
        </a:spcAft>
        <a:defRPr sz="7100">
          <a:solidFill>
            <a:schemeClr val="tx2"/>
          </a:solidFill>
          <a:latin typeface="Arial Black" charset="0"/>
        </a:defRPr>
      </a:lvl8pPr>
      <a:lvl9pPr marL="1828800" algn="ctr" defTabSz="749300" rtl="0" fontAlgn="base">
        <a:spcBef>
          <a:spcPct val="0"/>
        </a:spcBef>
        <a:spcAft>
          <a:spcPct val="0"/>
        </a:spcAft>
        <a:defRPr sz="7100">
          <a:solidFill>
            <a:schemeClr val="tx2"/>
          </a:solidFill>
          <a:latin typeface="Arial Black" charset="0"/>
        </a:defRPr>
      </a:lvl9pPr>
    </p:titleStyle>
    <p:bodyStyle>
      <a:lvl1pPr marL="280988" indent="-280988"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1pPr>
      <a:lvl2pPr marL="606425" indent="-23177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2pPr>
      <a:lvl3pPr marL="938213" indent="-188913" algn="l" defTabSz="749300"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3pPr>
      <a:lvl4pPr marL="1312863"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687513"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144713" indent="-187325" algn="l" defTabSz="749300" rtl="0" fontAlgn="base">
        <a:spcBef>
          <a:spcPct val="20000"/>
        </a:spcBef>
        <a:spcAft>
          <a:spcPct val="0"/>
        </a:spcAft>
        <a:buChar char="»"/>
        <a:defRPr sz="1600">
          <a:solidFill>
            <a:schemeClr val="tx1"/>
          </a:solidFill>
          <a:latin typeface="+mn-lt"/>
          <a:ea typeface="ＭＳ Ｐゴシック" charset="-128"/>
        </a:defRPr>
      </a:lvl6pPr>
      <a:lvl7pPr marL="2601913" indent="-187325" algn="l" defTabSz="749300" rtl="0" fontAlgn="base">
        <a:spcBef>
          <a:spcPct val="20000"/>
        </a:spcBef>
        <a:spcAft>
          <a:spcPct val="0"/>
        </a:spcAft>
        <a:buChar char="»"/>
        <a:defRPr sz="1600">
          <a:solidFill>
            <a:schemeClr val="tx1"/>
          </a:solidFill>
          <a:latin typeface="+mn-lt"/>
          <a:ea typeface="ＭＳ Ｐゴシック" charset="-128"/>
        </a:defRPr>
      </a:lvl7pPr>
      <a:lvl8pPr marL="3059113" indent="-187325" algn="l" defTabSz="749300" rtl="0" fontAlgn="base">
        <a:spcBef>
          <a:spcPct val="20000"/>
        </a:spcBef>
        <a:spcAft>
          <a:spcPct val="0"/>
        </a:spcAft>
        <a:buChar char="»"/>
        <a:defRPr sz="1600">
          <a:solidFill>
            <a:schemeClr val="tx1"/>
          </a:solidFill>
          <a:latin typeface="+mn-lt"/>
          <a:ea typeface="ＭＳ Ｐゴシック" charset="-128"/>
        </a:defRPr>
      </a:lvl8pPr>
      <a:lvl9pPr marL="3516313" indent="-187325" algn="l" defTabSz="749300" rtl="0" fontAlgn="base">
        <a:spcBef>
          <a:spcPct val="20000"/>
        </a:spcBef>
        <a:spcAft>
          <a:spcPct val="0"/>
        </a:spcAft>
        <a:buChar char="»"/>
        <a:defRPr sz="1600">
          <a:solidFill>
            <a:schemeClr val="tx1"/>
          </a:solidFill>
          <a:latin typeface="+mn-lt"/>
          <a:ea typeface="ＭＳ Ｐゴシック"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6.png"/><Relationship Id="rId18" Type="http://schemas.openxmlformats.org/officeDocument/2006/relationships/image" Target="../media/image4.png"/><Relationship Id="rId3" Type="http://schemas.openxmlformats.org/officeDocument/2006/relationships/notesSlide" Target="../notesSlides/notesSlide1.xml"/><Relationship Id="rId21" Type="http://schemas.openxmlformats.org/officeDocument/2006/relationships/image" Target="../media/image12.jpeg"/><Relationship Id="rId7" Type="http://schemas.openxmlformats.org/officeDocument/2006/relationships/oleObject" Target="../embeddings/oleObject2.bin"/><Relationship Id="rId12" Type="http://schemas.openxmlformats.org/officeDocument/2006/relationships/hyperlink" Target="mailto:author@address.org" TargetMode="External"/><Relationship Id="rId17" Type="http://schemas.openxmlformats.org/officeDocument/2006/relationships/oleObject" Target="../embeddings/Microsoft_Excel_Chart.xls"/><Relationship Id="rId2" Type="http://schemas.openxmlformats.org/officeDocument/2006/relationships/slideLayout" Target="../slideLayouts/slideLayout6.xml"/><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vmlDrawing" Target="../drawings/vmlDrawing1.vml"/><Relationship Id="rId6" Type="http://schemas.openxmlformats.org/officeDocument/2006/relationships/image" Target="../media/image1.png"/><Relationship Id="rId11" Type="http://schemas.openxmlformats.org/officeDocument/2006/relationships/image" Target="../media/image5.png"/><Relationship Id="rId24" Type="http://schemas.openxmlformats.org/officeDocument/2006/relationships/image" Target="../media/image15.jpeg"/><Relationship Id="rId5" Type="http://schemas.openxmlformats.org/officeDocument/2006/relationships/oleObject" Target="../embeddings/oleObject1.bin"/><Relationship Id="rId15" Type="http://schemas.openxmlformats.org/officeDocument/2006/relationships/image" Target="../media/image8.png"/><Relationship Id="rId23" Type="http://schemas.openxmlformats.org/officeDocument/2006/relationships/image" Target="../media/image14.png"/><Relationship Id="rId10" Type="http://schemas.openxmlformats.org/officeDocument/2006/relationships/image" Target="../media/image3.png"/><Relationship Id="rId19" Type="http://schemas.openxmlformats.org/officeDocument/2006/relationships/image" Target="../media/image10.png"/><Relationship Id="rId4" Type="http://schemas.openxmlformats.org/officeDocument/2006/relationships/hyperlink" Target="https://support.office.com/en-us/article/change-the-size-of-your-slides-040a811c-be43-40b9-8d04-0de5ed79987e" TargetMode="External"/><Relationship Id="rId9" Type="http://schemas.openxmlformats.org/officeDocument/2006/relationships/oleObject" Target="../embeddings/oleObject3.bin"/><Relationship Id="rId14" Type="http://schemas.openxmlformats.org/officeDocument/2006/relationships/image" Target="../media/image7.png"/><Relationship Id="rId2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5">
            <a:extLst>
              <a:ext uri="{FF2B5EF4-FFF2-40B4-BE49-F238E27FC236}">
                <a16:creationId xmlns:a16="http://schemas.microsoft.com/office/drawing/2014/main" id="{8482AB8B-DA61-45E2-9437-C4012BFAD008}"/>
              </a:ext>
            </a:extLst>
          </p:cNvPr>
          <p:cNvSpPr>
            <a:spLocks noChangeArrowheads="1"/>
          </p:cNvSpPr>
          <p:nvPr/>
        </p:nvSpPr>
        <p:spPr bwMode="auto">
          <a:xfrm>
            <a:off x="477838" y="1309688"/>
            <a:ext cx="29213175" cy="344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838" tIns="37413" rIns="74838" bIns="37413">
            <a:spAutoFit/>
          </a:bodyPr>
          <a:lstStyle>
            <a:lvl1pPr defTabSz="749300"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defTabSz="74930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defTabSz="74930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defTabSz="74930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defTabSz="74930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gn="ctr" eaLnBrk="1" hangingPunct="1">
              <a:spcBef>
                <a:spcPct val="50000"/>
              </a:spcBef>
            </a:pPr>
            <a:r>
              <a:rPr lang="en-US" altLang="nl-BE" sz="6000" dirty="0">
                <a:solidFill>
                  <a:schemeClr val="bg1"/>
                </a:solidFill>
                <a:latin typeface="Arial Black" panose="020B0A04020102020204" pitchFamily="34" charset="0"/>
              </a:rPr>
              <a:t>The poster title goes here</a:t>
            </a:r>
          </a:p>
          <a:p>
            <a:pPr algn="ctr" eaLnBrk="1" hangingPunct="1">
              <a:spcBef>
                <a:spcPct val="50000"/>
              </a:spcBef>
            </a:pPr>
            <a:r>
              <a:rPr lang="en-US" altLang="nl-BE" sz="6000" dirty="0">
                <a:solidFill>
                  <a:schemeClr val="bg1"/>
                </a:solidFill>
                <a:latin typeface="Arial Black" panose="020B0A04020102020204" pitchFamily="34" charset="0"/>
              </a:rPr>
              <a:t>and here</a:t>
            </a:r>
          </a:p>
          <a:p>
            <a:pPr algn="ctr"/>
            <a:r>
              <a:rPr lang="en-US" altLang="nl-BE" sz="4100" b="1" dirty="0">
                <a:solidFill>
                  <a:schemeClr val="bg1"/>
                </a:solidFill>
                <a:latin typeface="Arial" panose="020B0604020202020204" pitchFamily="34" charset="0"/>
              </a:rPr>
              <a:t>Your name and the names of the people who have contributed to this presentation go here.</a:t>
            </a:r>
            <a:br>
              <a:rPr lang="en-US" altLang="nl-BE" sz="4100" b="1" dirty="0">
                <a:solidFill>
                  <a:schemeClr val="bg1"/>
                </a:solidFill>
                <a:latin typeface="Arial" panose="020B0604020202020204" pitchFamily="34" charset="0"/>
              </a:rPr>
            </a:br>
            <a:r>
              <a:rPr lang="en-US" altLang="nl-BE" sz="2800" b="1" dirty="0">
                <a:solidFill>
                  <a:schemeClr val="bg1"/>
                </a:solidFill>
                <a:latin typeface="Arial" panose="020B0604020202020204" pitchFamily="34" charset="0"/>
              </a:rPr>
              <a:t>The names and addresses of the associated institutions go here.</a:t>
            </a:r>
          </a:p>
        </p:txBody>
      </p:sp>
      <p:sp>
        <p:nvSpPr>
          <p:cNvPr id="5122" name="Text Box 471">
            <a:extLst>
              <a:ext uri="{FF2B5EF4-FFF2-40B4-BE49-F238E27FC236}">
                <a16:creationId xmlns:a16="http://schemas.microsoft.com/office/drawing/2014/main" id="{7A0258B0-45A6-445D-97E0-7B1A8F77E625}"/>
              </a:ext>
            </a:extLst>
          </p:cNvPr>
          <p:cNvSpPr txBox="1">
            <a:spLocks noChangeArrowheads="1"/>
          </p:cNvSpPr>
          <p:nvPr/>
        </p:nvSpPr>
        <p:spPr bwMode="auto">
          <a:xfrm>
            <a:off x="646113" y="6248400"/>
            <a:ext cx="9321800" cy="6302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defTabSz="74930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defTabSz="74930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defTabSz="74930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defTabSz="74930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gn="ctr">
              <a:spcBef>
                <a:spcPct val="50000"/>
              </a:spcBef>
            </a:pPr>
            <a:r>
              <a:rPr lang="en-US" altLang="nl-BE" sz="3600" b="1">
                <a:solidFill>
                  <a:schemeClr val="bg1"/>
                </a:solidFill>
              </a:rPr>
              <a:t>Introduction</a:t>
            </a:r>
          </a:p>
        </p:txBody>
      </p:sp>
      <p:sp>
        <p:nvSpPr>
          <p:cNvPr id="5123" name="Text Box 472">
            <a:extLst>
              <a:ext uri="{FF2B5EF4-FFF2-40B4-BE49-F238E27FC236}">
                <a16:creationId xmlns:a16="http://schemas.microsoft.com/office/drawing/2014/main" id="{D9AAEBA0-BD4D-4B44-8FC3-74E29BA996CF}"/>
              </a:ext>
            </a:extLst>
          </p:cNvPr>
          <p:cNvSpPr txBox="1">
            <a:spLocks noChangeArrowheads="1"/>
          </p:cNvSpPr>
          <p:nvPr/>
        </p:nvSpPr>
        <p:spPr bwMode="auto">
          <a:xfrm>
            <a:off x="650875" y="6910388"/>
            <a:ext cx="9317038" cy="8759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defTabSz="360045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defTabSz="360045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defTabSz="360045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defTabSz="360045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eaLnBrk="1" hangingPunct="1"/>
            <a:r>
              <a:rPr lang="en-US" altLang="nl-BE" sz="2600" dirty="0">
                <a:solidFill>
                  <a:schemeClr val="tx2"/>
                </a:solidFill>
              </a:rPr>
              <a:t>This template was designed to produce a </a:t>
            </a:r>
            <a:r>
              <a:rPr lang="en-US" altLang="nl-BE" sz="2600" b="1" dirty="0">
                <a:solidFill>
                  <a:schemeClr val="tx2"/>
                </a:solidFill>
              </a:rPr>
              <a:t>1189mm x 841mm (A0 size) </a:t>
            </a:r>
            <a:r>
              <a:rPr lang="en-US" altLang="nl-BE" sz="2600" dirty="0">
                <a:solidFill>
                  <a:schemeClr val="tx2"/>
                </a:solidFill>
              </a:rPr>
              <a:t>poster in </a:t>
            </a:r>
            <a:r>
              <a:rPr lang="en-US" altLang="nl-BE" sz="2600" b="1" dirty="0">
                <a:solidFill>
                  <a:schemeClr val="tx2"/>
                </a:solidFill>
              </a:rPr>
              <a:t>portrait</a:t>
            </a:r>
            <a:r>
              <a:rPr lang="en-US" altLang="nl-BE" sz="2600" dirty="0">
                <a:solidFill>
                  <a:schemeClr val="tx2"/>
                </a:solidFill>
              </a:rPr>
              <a:t> orientation. You can modify it as needed for your presentation before saving it as </a:t>
            </a:r>
            <a:r>
              <a:rPr lang="en-US" altLang="nl-BE" sz="2600" b="1" dirty="0">
                <a:solidFill>
                  <a:schemeClr val="tx2"/>
                </a:solidFill>
              </a:rPr>
              <a:t>pdf</a:t>
            </a:r>
            <a:r>
              <a:rPr lang="en-US" altLang="nl-BE" sz="2600" dirty="0">
                <a:solidFill>
                  <a:schemeClr val="tx2"/>
                </a:solidFill>
              </a:rPr>
              <a:t>.</a:t>
            </a:r>
            <a:br>
              <a:rPr lang="en-US" altLang="nl-BE" sz="2600" dirty="0">
                <a:solidFill>
                  <a:schemeClr val="tx2"/>
                </a:solidFill>
              </a:rPr>
            </a:br>
            <a:br>
              <a:rPr lang="en-US" altLang="nl-BE" sz="2600" dirty="0">
                <a:solidFill>
                  <a:schemeClr val="tx2"/>
                </a:solidFill>
              </a:rPr>
            </a:br>
            <a:r>
              <a:rPr lang="en-US" altLang="nl-BE" sz="2600" dirty="0">
                <a:solidFill>
                  <a:schemeClr val="tx2"/>
                </a:solidFill>
              </a:rPr>
              <a:t>Making use of this template will ensure that your poster will look professional, easy to read and save you valuable time in the layout of your presentation.</a:t>
            </a:r>
            <a:br>
              <a:rPr lang="en-US" altLang="nl-BE" sz="2600" dirty="0">
                <a:solidFill>
                  <a:schemeClr val="tx2"/>
                </a:solidFill>
              </a:rPr>
            </a:br>
            <a:br>
              <a:rPr lang="en-US" altLang="nl-BE" sz="2600" dirty="0">
                <a:solidFill>
                  <a:schemeClr val="tx2"/>
                </a:solidFill>
              </a:rPr>
            </a:br>
            <a:r>
              <a:rPr lang="en-US" altLang="nl-BE" sz="2600" dirty="0">
                <a:solidFill>
                  <a:schemeClr val="tx2"/>
                </a:solidFill>
              </a:rPr>
              <a:t>Feel free to adapt the scheme of this poster as you like; you can obviously also use the house style of your institution, provided you keep orientation and size as in this poster template. To re-establish poster size A0, follow the </a:t>
            </a:r>
            <a:r>
              <a:rPr lang="en-US" altLang="nl-BE" sz="2600" dirty="0">
                <a:solidFill>
                  <a:schemeClr val="tx2"/>
                </a:solidFill>
                <a:hlinkClick r:id="rId4"/>
              </a:rPr>
              <a:t>guidelines on this page of Microsoft </a:t>
            </a:r>
            <a:r>
              <a:rPr lang="en-US" altLang="nl-BE" sz="2600" dirty="0" err="1">
                <a:solidFill>
                  <a:schemeClr val="tx2"/>
                </a:solidFill>
                <a:hlinkClick r:id="rId4"/>
              </a:rPr>
              <a:t>Powerpoint</a:t>
            </a:r>
            <a:r>
              <a:rPr lang="en-US" altLang="nl-BE" sz="2600" dirty="0">
                <a:solidFill>
                  <a:schemeClr val="tx2"/>
                </a:solidFill>
                <a:hlinkClick r:id="rId4"/>
              </a:rPr>
              <a:t> (ctrl+ Click to follow the link)</a:t>
            </a:r>
            <a:r>
              <a:rPr lang="en-US" altLang="nl-BE" sz="2600" dirty="0">
                <a:solidFill>
                  <a:schemeClr val="tx2"/>
                </a:solidFill>
              </a:rPr>
              <a:t>.</a:t>
            </a:r>
          </a:p>
          <a:p>
            <a:pPr eaLnBrk="1" hangingPunct="1"/>
            <a:endParaRPr lang="en-US" altLang="nl-BE" sz="2600" dirty="0">
              <a:solidFill>
                <a:schemeClr val="tx2"/>
              </a:solidFill>
            </a:endParaRPr>
          </a:p>
          <a:p>
            <a:pPr eaLnBrk="1" hangingPunct="1"/>
            <a:r>
              <a:rPr lang="en-US" altLang="nl-BE" sz="2600" dirty="0">
                <a:solidFill>
                  <a:schemeClr val="tx2"/>
                </a:solidFill>
              </a:rPr>
              <a:t>We included already the size, orientation and some artwork related to this year’s conference. For poster design beginners we have included many useful tips you can find on the poster template itself. </a:t>
            </a:r>
          </a:p>
          <a:p>
            <a:pPr eaLnBrk="1" hangingPunct="1"/>
            <a:endParaRPr lang="en-US" altLang="nl-BE" sz="2600" dirty="0">
              <a:solidFill>
                <a:schemeClr val="tx2"/>
              </a:solidFill>
            </a:endParaRPr>
          </a:p>
          <a:p>
            <a:pPr eaLnBrk="1" hangingPunct="1"/>
            <a:br>
              <a:rPr lang="en-US" altLang="nl-BE" sz="2600" dirty="0">
                <a:solidFill>
                  <a:schemeClr val="tx2"/>
                </a:solidFill>
              </a:rPr>
            </a:br>
            <a:endParaRPr lang="en-US" altLang="nl-BE" sz="2600" b="1" dirty="0">
              <a:solidFill>
                <a:schemeClr val="tx2"/>
              </a:solidFill>
            </a:endParaRPr>
          </a:p>
        </p:txBody>
      </p:sp>
      <p:sp>
        <p:nvSpPr>
          <p:cNvPr id="5124" name="Text Box 473">
            <a:extLst>
              <a:ext uri="{FF2B5EF4-FFF2-40B4-BE49-F238E27FC236}">
                <a16:creationId xmlns:a16="http://schemas.microsoft.com/office/drawing/2014/main" id="{70ED55E6-E93B-42F7-BDBA-E31F02CD68A6}"/>
              </a:ext>
            </a:extLst>
          </p:cNvPr>
          <p:cNvSpPr txBox="1">
            <a:spLocks noChangeArrowheads="1"/>
          </p:cNvSpPr>
          <p:nvPr/>
        </p:nvSpPr>
        <p:spPr bwMode="auto">
          <a:xfrm>
            <a:off x="646113" y="18102263"/>
            <a:ext cx="9321800" cy="6302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defTabSz="74930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defTabSz="74930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defTabSz="74930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defTabSz="74930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gn="ctr">
              <a:spcBef>
                <a:spcPct val="50000"/>
              </a:spcBef>
            </a:pPr>
            <a:r>
              <a:rPr lang="en-US" altLang="nl-BE" sz="3600" b="1">
                <a:solidFill>
                  <a:schemeClr val="bg1"/>
                </a:solidFill>
              </a:rPr>
              <a:t>Poster Basics – Poster Layout</a:t>
            </a:r>
          </a:p>
        </p:txBody>
      </p:sp>
      <p:sp>
        <p:nvSpPr>
          <p:cNvPr id="5125" name="Text Box 479">
            <a:extLst>
              <a:ext uri="{FF2B5EF4-FFF2-40B4-BE49-F238E27FC236}">
                <a16:creationId xmlns:a16="http://schemas.microsoft.com/office/drawing/2014/main" id="{CFADA846-8BFD-4C38-88ED-2B07CDED6CF1}"/>
              </a:ext>
            </a:extLst>
          </p:cNvPr>
          <p:cNvSpPr txBox="1">
            <a:spLocks noChangeArrowheads="1"/>
          </p:cNvSpPr>
          <p:nvPr/>
        </p:nvSpPr>
        <p:spPr bwMode="auto">
          <a:xfrm>
            <a:off x="1312863" y="30862588"/>
            <a:ext cx="16049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600450"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defTabSz="360045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defTabSz="360045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defTabSz="360045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defTabSz="360045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eaLnBrk="1" hangingPunct="1">
              <a:spcBef>
                <a:spcPct val="50000"/>
              </a:spcBef>
            </a:pPr>
            <a:r>
              <a:rPr lang="en-US" altLang="nl-BE" sz="1200">
                <a:solidFill>
                  <a:srgbClr val="1BADCF"/>
                </a:solidFill>
              </a:rPr>
              <a:t>Figure 1</a:t>
            </a:r>
          </a:p>
        </p:txBody>
      </p:sp>
      <p:sp>
        <p:nvSpPr>
          <p:cNvPr id="5126" name="Text Box 482">
            <a:extLst>
              <a:ext uri="{FF2B5EF4-FFF2-40B4-BE49-F238E27FC236}">
                <a16:creationId xmlns:a16="http://schemas.microsoft.com/office/drawing/2014/main" id="{86AA2577-2EB2-4352-91CF-B8E98620952C}"/>
              </a:ext>
            </a:extLst>
          </p:cNvPr>
          <p:cNvSpPr txBox="1">
            <a:spLocks noChangeArrowheads="1"/>
          </p:cNvSpPr>
          <p:nvPr/>
        </p:nvSpPr>
        <p:spPr bwMode="auto">
          <a:xfrm>
            <a:off x="4135438" y="30903863"/>
            <a:ext cx="16065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600450"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defTabSz="360045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defTabSz="360045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defTabSz="360045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defTabSz="360045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eaLnBrk="1" hangingPunct="1">
              <a:spcBef>
                <a:spcPct val="50000"/>
              </a:spcBef>
            </a:pPr>
            <a:r>
              <a:rPr lang="en-US" altLang="nl-BE" sz="1200">
                <a:solidFill>
                  <a:srgbClr val="1BADCF"/>
                </a:solidFill>
              </a:rPr>
              <a:t>Figure 2</a:t>
            </a:r>
          </a:p>
        </p:txBody>
      </p:sp>
      <p:graphicFrame>
        <p:nvGraphicFramePr>
          <p:cNvPr id="5127" name="Object 3">
            <a:extLst>
              <a:ext uri="{FF2B5EF4-FFF2-40B4-BE49-F238E27FC236}">
                <a16:creationId xmlns:a16="http://schemas.microsoft.com/office/drawing/2014/main" id="{6FF0F00E-3092-4FAD-B87C-3C2D4EDE8E95}"/>
              </a:ext>
            </a:extLst>
          </p:cNvPr>
          <p:cNvGraphicFramePr>
            <a:graphicFrameLocks noChangeAspect="1"/>
          </p:cNvGraphicFramePr>
          <p:nvPr/>
        </p:nvGraphicFramePr>
        <p:xfrm>
          <a:off x="6661150" y="29425900"/>
          <a:ext cx="2028825" cy="663575"/>
        </p:xfrm>
        <a:graphic>
          <a:graphicData uri="http://schemas.openxmlformats.org/presentationml/2006/ole">
            <mc:AlternateContent xmlns:mc="http://schemas.openxmlformats.org/markup-compatibility/2006">
              <mc:Choice xmlns:v="urn:schemas-microsoft-com:vml" Requires="v">
                <p:oleObj spid="_x0000_s1026" name="Image" r:id="rId5" imgW="3898413" imgH="787024" progId="Photoshop.Image.7">
                  <p:embed/>
                </p:oleObj>
              </mc:Choice>
              <mc:Fallback>
                <p:oleObj name="Image" r:id="rId5" imgW="3898413" imgH="787024" progId="Photoshop.Image.7">
                  <p:embed/>
                  <p:pic>
                    <p:nvPicPr>
                      <p:cNvPr id="5127" name="Object 3">
                        <a:extLst>
                          <a:ext uri="{FF2B5EF4-FFF2-40B4-BE49-F238E27FC236}">
                            <a16:creationId xmlns:a16="http://schemas.microsoft.com/office/drawing/2014/main" id="{6FF0F00E-3092-4FAD-B87C-3C2D4EDE8E95}"/>
                          </a:ext>
                        </a:extLst>
                      </p:cNvPr>
                      <p:cNvPicPr>
                        <a:picLocks noChangeAspect="1" noChangeArrowheads="1"/>
                      </p:cNvPicPr>
                      <p:nvPr/>
                    </p:nvPicPr>
                    <p:blipFill>
                      <a:blip r:embed="rId6">
                        <a:lum contrast="30000"/>
                        <a:extLst>
                          <a:ext uri="{28A0092B-C50C-407E-A947-70E740481C1C}">
                            <a14:useLocalDpi xmlns:a14="http://schemas.microsoft.com/office/drawing/2010/main" val="0"/>
                          </a:ext>
                        </a:extLst>
                      </a:blip>
                      <a:srcRect/>
                      <a:stretch>
                        <a:fillRect/>
                      </a:stretch>
                    </p:blipFill>
                    <p:spPr bwMode="auto">
                      <a:xfrm>
                        <a:off x="6661150" y="29425900"/>
                        <a:ext cx="2028825"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nvGrpSpPr>
          <p:cNvPr id="5128" name="Group 485">
            <a:extLst>
              <a:ext uri="{FF2B5EF4-FFF2-40B4-BE49-F238E27FC236}">
                <a16:creationId xmlns:a16="http://schemas.microsoft.com/office/drawing/2014/main" id="{A35FA631-160D-481C-BCFD-924DB6FDE207}"/>
              </a:ext>
            </a:extLst>
          </p:cNvPr>
          <p:cNvGrpSpPr>
            <a:grpSpLocks/>
          </p:cNvGrpSpPr>
          <p:nvPr/>
        </p:nvGrpSpPr>
        <p:grpSpPr bwMode="auto">
          <a:xfrm>
            <a:off x="6661150" y="28549600"/>
            <a:ext cx="2028825" cy="2417763"/>
            <a:chOff x="4801" y="15623"/>
            <a:chExt cx="1631" cy="1198"/>
          </a:xfrm>
        </p:grpSpPr>
        <p:graphicFrame>
          <p:nvGraphicFramePr>
            <p:cNvPr id="5210" name="Object 4">
              <a:extLst>
                <a:ext uri="{FF2B5EF4-FFF2-40B4-BE49-F238E27FC236}">
                  <a16:creationId xmlns:a16="http://schemas.microsoft.com/office/drawing/2014/main" id="{BD1374DB-DC88-49CE-AC6B-A630B8C18FC2}"/>
                </a:ext>
              </a:extLst>
            </p:cNvPr>
            <p:cNvGraphicFramePr>
              <a:graphicFrameLocks noChangeAspect="1"/>
            </p:cNvGraphicFramePr>
            <p:nvPr/>
          </p:nvGraphicFramePr>
          <p:xfrm>
            <a:off x="4801" y="15623"/>
            <a:ext cx="1631" cy="329"/>
          </p:xfrm>
          <a:graphic>
            <a:graphicData uri="http://schemas.openxmlformats.org/presentationml/2006/ole">
              <mc:AlternateContent xmlns:mc="http://schemas.openxmlformats.org/markup-compatibility/2006">
                <mc:Choice xmlns:v="urn:schemas-microsoft-com:vml" Requires="v">
                  <p:oleObj spid="_x0000_s1027" name="Image" r:id="rId7" imgW="3898413" imgH="787024" progId="Photoshop.Image.7">
                    <p:embed/>
                  </p:oleObj>
                </mc:Choice>
                <mc:Fallback>
                  <p:oleObj name="Image" r:id="rId7" imgW="3898413" imgH="787024" progId="Photoshop.Image.7">
                    <p:embed/>
                    <p:pic>
                      <p:nvPicPr>
                        <p:cNvPr id="5210" name="Object 4">
                          <a:extLst>
                            <a:ext uri="{FF2B5EF4-FFF2-40B4-BE49-F238E27FC236}">
                              <a16:creationId xmlns:a16="http://schemas.microsoft.com/office/drawing/2014/main" id="{BD1374DB-DC88-49CE-AC6B-A630B8C18FC2}"/>
                            </a:ext>
                          </a:extLst>
                        </p:cNvPr>
                        <p:cNvPicPr>
                          <a:picLocks noChangeAspect="1" noChangeArrowheads="1"/>
                        </p:cNvPicPr>
                        <p:nvPr/>
                      </p:nvPicPr>
                      <p:blipFill>
                        <a:blip r:embed="rId8">
                          <a:lum contrast="30000"/>
                          <a:extLst>
                            <a:ext uri="{28A0092B-C50C-407E-A947-70E740481C1C}">
                              <a14:useLocalDpi xmlns:a14="http://schemas.microsoft.com/office/drawing/2010/main" val="0"/>
                            </a:ext>
                          </a:extLst>
                        </a:blip>
                        <a:srcRect/>
                        <a:stretch>
                          <a:fillRect/>
                        </a:stretch>
                      </p:blipFill>
                      <p:spPr bwMode="auto">
                        <a:xfrm>
                          <a:off x="4801" y="15623"/>
                          <a:ext cx="1631"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211" name="Object 5">
              <a:extLst>
                <a:ext uri="{FF2B5EF4-FFF2-40B4-BE49-F238E27FC236}">
                  <a16:creationId xmlns:a16="http://schemas.microsoft.com/office/drawing/2014/main" id="{03A71D11-53DD-43D6-A1E0-B5CA15CFC240}"/>
                </a:ext>
              </a:extLst>
            </p:cNvPr>
            <p:cNvGraphicFramePr>
              <a:graphicFrameLocks noChangeAspect="1"/>
            </p:cNvGraphicFramePr>
            <p:nvPr/>
          </p:nvGraphicFramePr>
          <p:xfrm>
            <a:off x="4801" y="16492"/>
            <a:ext cx="1631" cy="329"/>
          </p:xfrm>
          <a:graphic>
            <a:graphicData uri="http://schemas.openxmlformats.org/presentationml/2006/ole">
              <mc:AlternateContent xmlns:mc="http://schemas.openxmlformats.org/markup-compatibility/2006">
                <mc:Choice xmlns:v="urn:schemas-microsoft-com:vml" Requires="v">
                  <p:oleObj spid="_x0000_s1028" name="Image" r:id="rId9" imgW="3898413" imgH="787024" progId="Photoshop.Image.7">
                    <p:embed/>
                  </p:oleObj>
                </mc:Choice>
                <mc:Fallback>
                  <p:oleObj name="Image" r:id="rId9" imgW="3898413" imgH="787024" progId="Photoshop.Image.7">
                    <p:embed/>
                    <p:pic>
                      <p:nvPicPr>
                        <p:cNvPr id="5211" name="Object 5">
                          <a:extLst>
                            <a:ext uri="{FF2B5EF4-FFF2-40B4-BE49-F238E27FC236}">
                              <a16:creationId xmlns:a16="http://schemas.microsoft.com/office/drawing/2014/main" id="{03A71D11-53DD-43D6-A1E0-B5CA15CFC240}"/>
                            </a:ext>
                          </a:extLst>
                        </p:cNvPr>
                        <p:cNvPicPr>
                          <a:picLocks noChangeAspect="1" noChangeArrowheads="1"/>
                        </p:cNvPicPr>
                        <p:nvPr/>
                      </p:nvPicPr>
                      <p:blipFill>
                        <a:blip r:embed="rId10">
                          <a:lum contrast="30000"/>
                          <a:extLst>
                            <a:ext uri="{28A0092B-C50C-407E-A947-70E740481C1C}">
                              <a14:useLocalDpi xmlns:a14="http://schemas.microsoft.com/office/drawing/2010/main" val="0"/>
                            </a:ext>
                          </a:extLst>
                        </a:blip>
                        <a:srcRect/>
                        <a:stretch>
                          <a:fillRect/>
                        </a:stretch>
                      </p:blipFill>
                      <p:spPr bwMode="auto">
                        <a:xfrm>
                          <a:off x="4801" y="16492"/>
                          <a:ext cx="1631"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sp>
        <p:nvSpPr>
          <p:cNvPr id="5129" name="Text Box 488">
            <a:extLst>
              <a:ext uri="{FF2B5EF4-FFF2-40B4-BE49-F238E27FC236}">
                <a16:creationId xmlns:a16="http://schemas.microsoft.com/office/drawing/2014/main" id="{6A629DB3-1BBF-4FDD-8989-98878F07D1BC}"/>
              </a:ext>
            </a:extLst>
          </p:cNvPr>
          <p:cNvSpPr txBox="1">
            <a:spLocks noChangeArrowheads="1"/>
          </p:cNvSpPr>
          <p:nvPr/>
        </p:nvSpPr>
        <p:spPr bwMode="auto">
          <a:xfrm>
            <a:off x="6661150" y="30995938"/>
            <a:ext cx="20288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600450"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defTabSz="360045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defTabSz="360045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defTabSz="360045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defTabSz="360045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eaLnBrk="1" hangingPunct="1">
              <a:spcBef>
                <a:spcPct val="50000"/>
              </a:spcBef>
            </a:pPr>
            <a:r>
              <a:rPr lang="en-US" altLang="nl-BE" sz="1200">
                <a:solidFill>
                  <a:srgbClr val="1BADCF"/>
                </a:solidFill>
              </a:rPr>
              <a:t>Figure 3</a:t>
            </a:r>
          </a:p>
        </p:txBody>
      </p:sp>
      <p:sp>
        <p:nvSpPr>
          <p:cNvPr id="5130" name="Text Box 489">
            <a:extLst>
              <a:ext uri="{FF2B5EF4-FFF2-40B4-BE49-F238E27FC236}">
                <a16:creationId xmlns:a16="http://schemas.microsoft.com/office/drawing/2014/main" id="{5D39DA5F-340C-4295-8805-CAF7B37F99CA}"/>
              </a:ext>
            </a:extLst>
          </p:cNvPr>
          <p:cNvSpPr txBox="1">
            <a:spLocks noChangeArrowheads="1"/>
          </p:cNvSpPr>
          <p:nvPr/>
        </p:nvSpPr>
        <p:spPr bwMode="auto">
          <a:xfrm>
            <a:off x="8713788" y="28592463"/>
            <a:ext cx="1524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600450"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defTabSz="360045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defTabSz="360045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defTabSz="360045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defTabSz="360045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eaLnBrk="1" hangingPunct="1">
              <a:spcBef>
                <a:spcPct val="50000"/>
              </a:spcBef>
            </a:pPr>
            <a:r>
              <a:rPr lang="en-US" altLang="nl-BE" sz="900">
                <a:solidFill>
                  <a:srgbClr val="009900"/>
                </a:solidFill>
              </a:rPr>
              <a:t>A</a:t>
            </a:r>
          </a:p>
          <a:p>
            <a:pPr eaLnBrk="1" hangingPunct="1">
              <a:spcBef>
                <a:spcPct val="50000"/>
              </a:spcBef>
            </a:pPr>
            <a:endParaRPr lang="en-US" altLang="nl-BE" sz="900">
              <a:solidFill>
                <a:srgbClr val="009900"/>
              </a:solidFill>
            </a:endParaRPr>
          </a:p>
          <a:p>
            <a:pPr eaLnBrk="1" hangingPunct="1">
              <a:spcBef>
                <a:spcPct val="50000"/>
              </a:spcBef>
            </a:pPr>
            <a:r>
              <a:rPr lang="en-US" altLang="nl-BE" sz="900">
                <a:solidFill>
                  <a:srgbClr val="009900"/>
                </a:solidFill>
              </a:rPr>
              <a:t>B</a:t>
            </a:r>
          </a:p>
        </p:txBody>
      </p:sp>
      <p:sp>
        <p:nvSpPr>
          <p:cNvPr id="5131" name="Text Box 490">
            <a:extLst>
              <a:ext uri="{FF2B5EF4-FFF2-40B4-BE49-F238E27FC236}">
                <a16:creationId xmlns:a16="http://schemas.microsoft.com/office/drawing/2014/main" id="{2AEDF918-FE5A-4B69-BEDA-157DC3596D15}"/>
              </a:ext>
            </a:extLst>
          </p:cNvPr>
          <p:cNvSpPr txBox="1">
            <a:spLocks noChangeArrowheads="1"/>
          </p:cNvSpPr>
          <p:nvPr/>
        </p:nvSpPr>
        <p:spPr bwMode="auto">
          <a:xfrm>
            <a:off x="646113" y="32075438"/>
            <a:ext cx="9315450" cy="6302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defTabSz="74930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defTabSz="74930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defTabSz="74930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defTabSz="74930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gn="ctr">
              <a:spcBef>
                <a:spcPct val="50000"/>
              </a:spcBef>
            </a:pPr>
            <a:r>
              <a:rPr lang="en-US" altLang="nl-BE" sz="3600" b="1">
                <a:solidFill>
                  <a:srgbClr val="F8F8F8"/>
                </a:solidFill>
              </a:rPr>
              <a:t>Text Sizes</a:t>
            </a:r>
          </a:p>
        </p:txBody>
      </p:sp>
      <p:sp>
        <p:nvSpPr>
          <p:cNvPr id="5132" name="Text Box 491">
            <a:extLst>
              <a:ext uri="{FF2B5EF4-FFF2-40B4-BE49-F238E27FC236}">
                <a16:creationId xmlns:a16="http://schemas.microsoft.com/office/drawing/2014/main" id="{00A60835-DE48-449C-B863-92580D7CFC52}"/>
              </a:ext>
            </a:extLst>
          </p:cNvPr>
          <p:cNvSpPr txBox="1">
            <a:spLocks noChangeArrowheads="1"/>
          </p:cNvSpPr>
          <p:nvPr/>
        </p:nvSpPr>
        <p:spPr bwMode="auto">
          <a:xfrm>
            <a:off x="646113" y="32699325"/>
            <a:ext cx="9315450"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defTabSz="360045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defTabSz="360045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defTabSz="360045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defTabSz="360045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eaLnBrk="1" hangingPunct="1"/>
            <a:r>
              <a:rPr lang="en-US" altLang="nl-BE" sz="2600">
                <a:solidFill>
                  <a:schemeClr val="tx2"/>
                </a:solidFill>
              </a:rPr>
              <a:t>For this poster template the Arial font family is used at several recommended text sizes. You can use any typeface you like and at any size but try to stay close to the suggested limits.</a:t>
            </a:r>
            <a:br>
              <a:rPr lang="en-US" altLang="nl-BE" sz="2600">
                <a:solidFill>
                  <a:schemeClr val="tx2"/>
                </a:solidFill>
              </a:rPr>
            </a:br>
            <a:r>
              <a:rPr lang="en-US" altLang="nl-BE" sz="2600">
                <a:solidFill>
                  <a:schemeClr val="tx2"/>
                </a:solidFill>
              </a:rPr>
              <a:t>Figure 4 gives a visual reference of what different font sizes look like when printed at 100% and at 200%. </a:t>
            </a:r>
            <a:br>
              <a:rPr lang="en-US" altLang="nl-BE" sz="2600">
                <a:solidFill>
                  <a:schemeClr val="tx2"/>
                </a:solidFill>
              </a:rPr>
            </a:br>
            <a:r>
              <a:rPr lang="en-US" altLang="nl-BE" sz="2600">
                <a:solidFill>
                  <a:schemeClr val="tx2"/>
                </a:solidFill>
              </a:rPr>
              <a:t>Due to a page size limitation in PowerPoint and unless your poster is going to be less than 56</a:t>
            </a:r>
            <a:r>
              <a:rPr lang="ja-JP" altLang="en-US" sz="2600">
                <a:solidFill>
                  <a:schemeClr val="tx2"/>
                </a:solidFill>
              </a:rPr>
              <a:t>”</a:t>
            </a:r>
            <a:r>
              <a:rPr lang="en-US" altLang="ja-JP" sz="2600">
                <a:solidFill>
                  <a:schemeClr val="tx2"/>
                </a:solidFill>
              </a:rPr>
              <a:t> in length, all the work done on this template is at half the size of the final poster. For example, if you choose a 21 point font for this poster, the actual printed size will appear as 42 points.</a:t>
            </a:r>
            <a:endParaRPr lang="en-US" altLang="nl-BE" sz="2600">
              <a:solidFill>
                <a:schemeClr val="tx2"/>
              </a:solidFill>
            </a:endParaRPr>
          </a:p>
        </p:txBody>
      </p:sp>
      <p:grpSp>
        <p:nvGrpSpPr>
          <p:cNvPr id="5133" name="Group 492">
            <a:extLst>
              <a:ext uri="{FF2B5EF4-FFF2-40B4-BE49-F238E27FC236}">
                <a16:creationId xmlns:a16="http://schemas.microsoft.com/office/drawing/2014/main" id="{63A8F82A-7095-4FCA-99C2-B3482132687A}"/>
              </a:ext>
            </a:extLst>
          </p:cNvPr>
          <p:cNvGrpSpPr>
            <a:grpSpLocks/>
          </p:cNvGrpSpPr>
          <p:nvPr/>
        </p:nvGrpSpPr>
        <p:grpSpPr bwMode="auto">
          <a:xfrm>
            <a:off x="3163888" y="38323838"/>
            <a:ext cx="4462462" cy="2765425"/>
            <a:chOff x="6494" y="4863"/>
            <a:chExt cx="2594" cy="1135"/>
          </a:xfrm>
        </p:grpSpPr>
        <p:pic>
          <p:nvPicPr>
            <p:cNvPr id="5208" name="Picture 493" descr="TextRuler">
              <a:extLst>
                <a:ext uri="{FF2B5EF4-FFF2-40B4-BE49-F238E27FC236}">
                  <a16:creationId xmlns:a16="http://schemas.microsoft.com/office/drawing/2014/main" id="{22A20EBC-01A7-4CB4-8EDA-2550131A834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94" y="4863"/>
              <a:ext cx="2594" cy="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9" name="Text Box 494">
              <a:extLst>
                <a:ext uri="{FF2B5EF4-FFF2-40B4-BE49-F238E27FC236}">
                  <a16:creationId xmlns:a16="http://schemas.microsoft.com/office/drawing/2014/main" id="{43735161-E0F7-488B-B487-FED79E5EDB52}"/>
                </a:ext>
              </a:extLst>
            </p:cNvPr>
            <p:cNvSpPr txBox="1">
              <a:spLocks noChangeArrowheads="1"/>
            </p:cNvSpPr>
            <p:nvPr/>
          </p:nvSpPr>
          <p:spPr bwMode="auto">
            <a:xfrm>
              <a:off x="6494" y="5910"/>
              <a:ext cx="2594"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2571750"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defTabSz="257175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defTabSz="257175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defTabSz="257175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defTabSz="257175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defTabSz="25717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25717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25717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25717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eaLnBrk="1" hangingPunct="1">
                <a:spcBef>
                  <a:spcPct val="50000"/>
                </a:spcBef>
              </a:pPr>
              <a:r>
                <a:rPr lang="en-US" altLang="nl-BE" sz="1400">
                  <a:solidFill>
                    <a:srgbClr val="1BADCF"/>
                  </a:solidFill>
                </a:rPr>
                <a:t>Figure 4</a:t>
              </a:r>
            </a:p>
          </p:txBody>
        </p:sp>
      </p:grpSp>
      <p:sp>
        <p:nvSpPr>
          <p:cNvPr id="5134" name="Text Box 495">
            <a:extLst>
              <a:ext uri="{FF2B5EF4-FFF2-40B4-BE49-F238E27FC236}">
                <a16:creationId xmlns:a16="http://schemas.microsoft.com/office/drawing/2014/main" id="{32BA1FC2-4173-474E-9A3A-16496F0D2B53}"/>
              </a:ext>
            </a:extLst>
          </p:cNvPr>
          <p:cNvSpPr txBox="1">
            <a:spLocks noChangeArrowheads="1"/>
          </p:cNvSpPr>
          <p:nvPr/>
        </p:nvSpPr>
        <p:spPr bwMode="auto">
          <a:xfrm>
            <a:off x="10453688" y="6248400"/>
            <a:ext cx="9320212" cy="6302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defTabSz="74930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defTabSz="74930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defTabSz="74930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defTabSz="74930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gn="ctr">
              <a:spcBef>
                <a:spcPct val="50000"/>
              </a:spcBef>
            </a:pPr>
            <a:r>
              <a:rPr lang="en-US" altLang="nl-BE" sz="3600" b="1">
                <a:solidFill>
                  <a:schemeClr val="bg1"/>
                </a:solidFill>
              </a:rPr>
              <a:t>Altering The Column Layout</a:t>
            </a:r>
          </a:p>
        </p:txBody>
      </p:sp>
      <p:sp>
        <p:nvSpPr>
          <p:cNvPr id="5135" name="Text Box 496">
            <a:extLst>
              <a:ext uri="{FF2B5EF4-FFF2-40B4-BE49-F238E27FC236}">
                <a16:creationId xmlns:a16="http://schemas.microsoft.com/office/drawing/2014/main" id="{C6A1CB74-AAD0-455B-A115-8DC491E9F125}"/>
              </a:ext>
            </a:extLst>
          </p:cNvPr>
          <p:cNvSpPr txBox="1">
            <a:spLocks noChangeArrowheads="1"/>
          </p:cNvSpPr>
          <p:nvPr/>
        </p:nvSpPr>
        <p:spPr bwMode="auto">
          <a:xfrm>
            <a:off x="10453688" y="6910388"/>
            <a:ext cx="9320212"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defTabSz="360045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defTabSz="360045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defTabSz="360045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defTabSz="360045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eaLnBrk="1" hangingPunct="1"/>
            <a:r>
              <a:rPr lang="en-US" altLang="nl-BE" sz="2600">
                <a:solidFill>
                  <a:schemeClr val="tx2"/>
                </a:solidFill>
              </a:rPr>
              <a:t>Depending on your content and how you wish to layout your poster, you may want to change the column layout of your poster. </a:t>
            </a:r>
            <a:br>
              <a:rPr lang="en-US" altLang="nl-BE" sz="2600">
                <a:solidFill>
                  <a:schemeClr val="tx2"/>
                </a:solidFill>
              </a:rPr>
            </a:br>
            <a:r>
              <a:rPr lang="en-US" altLang="nl-BE" sz="2600">
                <a:solidFill>
                  <a:schemeClr val="tx2"/>
                </a:solidFill>
              </a:rPr>
              <a:t>This can be achieved quite simply by selecting one of the three master themes we have included. To select a different layout go to the </a:t>
            </a:r>
            <a:r>
              <a:rPr lang="en-US" altLang="nl-BE" sz="2600" b="1">
                <a:solidFill>
                  <a:schemeClr val="tx2"/>
                </a:solidFill>
              </a:rPr>
              <a:t>DESIGN tab </a:t>
            </a:r>
            <a:r>
              <a:rPr lang="en-US" altLang="nl-BE" sz="2600">
                <a:solidFill>
                  <a:schemeClr val="tx2"/>
                </a:solidFill>
              </a:rPr>
              <a:t>(Figure 5). Then you can easily select an alternate column layout from the options available.</a:t>
            </a:r>
          </a:p>
        </p:txBody>
      </p:sp>
      <p:sp>
        <p:nvSpPr>
          <p:cNvPr id="5136" name="Text Box 500">
            <a:extLst>
              <a:ext uri="{FF2B5EF4-FFF2-40B4-BE49-F238E27FC236}">
                <a16:creationId xmlns:a16="http://schemas.microsoft.com/office/drawing/2014/main" id="{1423080E-41C5-4A83-BB73-9B84B9BAAC01}"/>
              </a:ext>
            </a:extLst>
          </p:cNvPr>
          <p:cNvSpPr txBox="1">
            <a:spLocks noChangeArrowheads="1"/>
          </p:cNvSpPr>
          <p:nvPr/>
        </p:nvSpPr>
        <p:spPr bwMode="auto">
          <a:xfrm>
            <a:off x="10899775" y="12125325"/>
            <a:ext cx="11271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2571750"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defTabSz="257175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defTabSz="257175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defTabSz="257175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defTabSz="257175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defTabSz="25717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25717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25717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25717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eaLnBrk="1" hangingPunct="1">
              <a:spcBef>
                <a:spcPct val="50000"/>
              </a:spcBef>
            </a:pPr>
            <a:r>
              <a:rPr lang="en-US" altLang="nl-BE" sz="1300">
                <a:solidFill>
                  <a:srgbClr val="1BADCF"/>
                </a:solidFill>
              </a:rPr>
              <a:t>Figure 5</a:t>
            </a:r>
          </a:p>
        </p:txBody>
      </p:sp>
      <p:sp>
        <p:nvSpPr>
          <p:cNvPr id="5137" name="Text Box 502">
            <a:extLst>
              <a:ext uri="{FF2B5EF4-FFF2-40B4-BE49-F238E27FC236}">
                <a16:creationId xmlns:a16="http://schemas.microsoft.com/office/drawing/2014/main" id="{FB973BBF-7712-4D9B-A78F-3034CB7FBEFC}"/>
              </a:ext>
            </a:extLst>
          </p:cNvPr>
          <p:cNvSpPr txBox="1">
            <a:spLocks noChangeArrowheads="1"/>
          </p:cNvSpPr>
          <p:nvPr/>
        </p:nvSpPr>
        <p:spPr bwMode="auto">
          <a:xfrm>
            <a:off x="10453688" y="12815888"/>
            <a:ext cx="9320212" cy="6302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defTabSz="74930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defTabSz="74930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defTabSz="74930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defTabSz="74930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gn="ctr">
              <a:spcBef>
                <a:spcPct val="50000"/>
              </a:spcBef>
            </a:pPr>
            <a:r>
              <a:rPr lang="en-US" altLang="nl-BE" sz="3600" b="1">
                <a:solidFill>
                  <a:schemeClr val="bg1"/>
                </a:solidFill>
              </a:rPr>
              <a:t>Changing The Template Colour Schemes</a:t>
            </a:r>
          </a:p>
        </p:txBody>
      </p:sp>
      <p:sp>
        <p:nvSpPr>
          <p:cNvPr id="5138" name="Text Box 503">
            <a:extLst>
              <a:ext uri="{FF2B5EF4-FFF2-40B4-BE49-F238E27FC236}">
                <a16:creationId xmlns:a16="http://schemas.microsoft.com/office/drawing/2014/main" id="{C9A7D444-D6F2-4E9F-9660-B4480183B970}"/>
              </a:ext>
            </a:extLst>
          </p:cNvPr>
          <p:cNvSpPr txBox="1">
            <a:spLocks noChangeArrowheads="1"/>
          </p:cNvSpPr>
          <p:nvPr/>
        </p:nvSpPr>
        <p:spPr bwMode="auto">
          <a:xfrm>
            <a:off x="10453688" y="13441363"/>
            <a:ext cx="9320212"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defTabSz="360045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defTabSz="360045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defTabSz="360045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defTabSz="360045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eaLnBrk="1" hangingPunct="1"/>
            <a:r>
              <a:rPr lang="en-US" altLang="nl-BE" sz="2600">
                <a:solidFill>
                  <a:schemeClr val="tx2"/>
                </a:solidFill>
              </a:rPr>
              <a:t>If you wish to further customize your poster presentation, this can be done by selecting a preset colour scheme from the colours option under the </a:t>
            </a:r>
            <a:r>
              <a:rPr lang="en-US" altLang="nl-BE" sz="2600" b="1">
                <a:solidFill>
                  <a:schemeClr val="tx2"/>
                </a:solidFill>
              </a:rPr>
              <a:t>DESIGN tab</a:t>
            </a:r>
            <a:r>
              <a:rPr lang="en-US" altLang="nl-BE" sz="2600">
                <a:solidFill>
                  <a:schemeClr val="tx2"/>
                </a:solidFill>
              </a:rPr>
              <a:t>. If you would like to change the default colors and use your own color scheme, go to the </a:t>
            </a:r>
            <a:r>
              <a:rPr lang="en-US" altLang="nl-BE" sz="2600" b="1">
                <a:solidFill>
                  <a:schemeClr val="tx2"/>
                </a:solidFill>
              </a:rPr>
              <a:t>DESIGN tab</a:t>
            </a:r>
            <a:r>
              <a:rPr lang="en-US" altLang="nl-BE" sz="2600">
                <a:solidFill>
                  <a:schemeClr val="tx2"/>
                </a:solidFill>
              </a:rPr>
              <a:t> (Figure 6). Then click on the </a:t>
            </a:r>
            <a:r>
              <a:rPr lang="en-US" altLang="nl-BE" sz="2600" b="1">
                <a:solidFill>
                  <a:schemeClr val="tx2"/>
                </a:solidFill>
              </a:rPr>
              <a:t>COLORS drop-down</a:t>
            </a:r>
            <a:r>
              <a:rPr lang="en-US" altLang="nl-BE" sz="2600">
                <a:solidFill>
                  <a:schemeClr val="tx2"/>
                </a:solidFill>
              </a:rPr>
              <a:t> menu on the right (Figure 7). There, you can try different  colour schemes until you find the one you like.</a:t>
            </a:r>
          </a:p>
        </p:txBody>
      </p:sp>
      <p:sp>
        <p:nvSpPr>
          <p:cNvPr id="5139" name="Text Box 509">
            <a:extLst>
              <a:ext uri="{FF2B5EF4-FFF2-40B4-BE49-F238E27FC236}">
                <a16:creationId xmlns:a16="http://schemas.microsoft.com/office/drawing/2014/main" id="{5019C807-1032-4FDE-8869-4227BE66BD72}"/>
              </a:ext>
            </a:extLst>
          </p:cNvPr>
          <p:cNvSpPr txBox="1">
            <a:spLocks noChangeArrowheads="1"/>
          </p:cNvSpPr>
          <p:nvPr/>
        </p:nvSpPr>
        <p:spPr bwMode="auto">
          <a:xfrm>
            <a:off x="10453688" y="22174200"/>
            <a:ext cx="9320212" cy="6302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defTabSz="74930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defTabSz="74930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defTabSz="74930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defTabSz="74930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gn="ctr">
              <a:spcBef>
                <a:spcPct val="50000"/>
              </a:spcBef>
            </a:pPr>
            <a:r>
              <a:rPr lang="en-US" altLang="nl-BE" sz="3600" b="1">
                <a:solidFill>
                  <a:schemeClr val="bg1"/>
                </a:solidFill>
              </a:rPr>
              <a:t>Importing Photographs</a:t>
            </a:r>
          </a:p>
        </p:txBody>
      </p:sp>
      <p:sp>
        <p:nvSpPr>
          <p:cNvPr id="5140" name="Text Box 510">
            <a:extLst>
              <a:ext uri="{FF2B5EF4-FFF2-40B4-BE49-F238E27FC236}">
                <a16:creationId xmlns:a16="http://schemas.microsoft.com/office/drawing/2014/main" id="{BB03D347-329E-4996-8932-27AD7BC5E2B3}"/>
              </a:ext>
            </a:extLst>
          </p:cNvPr>
          <p:cNvSpPr txBox="1">
            <a:spLocks noChangeArrowheads="1"/>
          </p:cNvSpPr>
          <p:nvPr/>
        </p:nvSpPr>
        <p:spPr bwMode="auto">
          <a:xfrm>
            <a:off x="10453688" y="22804438"/>
            <a:ext cx="9320212"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defTabSz="360045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defTabSz="360045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defTabSz="360045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defTabSz="360045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r>
              <a:rPr lang="en-US" altLang="nl-BE" sz="2600">
                <a:solidFill>
                  <a:schemeClr val="tx2"/>
                </a:solidFill>
              </a:rPr>
              <a:t>It is highly recommended to use the largest images you have access to for your poster. Avoid images downloaded from the web and avoid copying and pasting images instead of using the </a:t>
            </a:r>
            <a:r>
              <a:rPr lang="ja-JP" altLang="en-US" sz="2600">
                <a:solidFill>
                  <a:schemeClr val="tx2"/>
                </a:solidFill>
              </a:rPr>
              <a:t>“</a:t>
            </a:r>
            <a:r>
              <a:rPr lang="en-US" altLang="ja-JP" sz="2600">
                <a:solidFill>
                  <a:schemeClr val="tx2"/>
                </a:solidFill>
              </a:rPr>
              <a:t>Insert</a:t>
            </a:r>
            <a:r>
              <a:rPr lang="ja-JP" altLang="en-US" sz="2600">
                <a:solidFill>
                  <a:schemeClr val="tx2"/>
                </a:solidFill>
              </a:rPr>
              <a:t>”</a:t>
            </a:r>
            <a:r>
              <a:rPr lang="en-US" altLang="ja-JP" sz="2600">
                <a:solidFill>
                  <a:schemeClr val="tx2"/>
                </a:solidFill>
              </a:rPr>
              <a:t> command. To insert an image to your poster go to the </a:t>
            </a:r>
            <a:r>
              <a:rPr lang="en-US" altLang="ja-JP" sz="2600" b="1">
                <a:solidFill>
                  <a:schemeClr val="tx2"/>
                </a:solidFill>
              </a:rPr>
              <a:t>INSERT tab</a:t>
            </a:r>
            <a:r>
              <a:rPr lang="en-US" altLang="ja-JP" sz="2600">
                <a:solidFill>
                  <a:schemeClr val="tx2"/>
                </a:solidFill>
              </a:rPr>
              <a:t> and then click on </a:t>
            </a:r>
            <a:r>
              <a:rPr lang="en-US" altLang="ja-JP" sz="2600" b="1">
                <a:solidFill>
                  <a:schemeClr val="tx2"/>
                </a:solidFill>
              </a:rPr>
              <a:t>PICTURE</a:t>
            </a:r>
            <a:r>
              <a:rPr lang="en-US" altLang="ja-JP" sz="2600">
                <a:solidFill>
                  <a:schemeClr val="tx2"/>
                </a:solidFill>
              </a:rPr>
              <a:t> (Figure 8).</a:t>
            </a:r>
            <a:endParaRPr lang="en-US" altLang="nl-BE" sz="2600">
              <a:solidFill>
                <a:schemeClr val="tx2"/>
              </a:solidFill>
            </a:endParaRPr>
          </a:p>
        </p:txBody>
      </p:sp>
      <p:sp>
        <p:nvSpPr>
          <p:cNvPr id="5141" name="Text Box 514">
            <a:extLst>
              <a:ext uri="{FF2B5EF4-FFF2-40B4-BE49-F238E27FC236}">
                <a16:creationId xmlns:a16="http://schemas.microsoft.com/office/drawing/2014/main" id="{995B150A-4BDD-4FA7-A66E-9E3F280C51C7}"/>
              </a:ext>
            </a:extLst>
          </p:cNvPr>
          <p:cNvSpPr txBox="1">
            <a:spLocks noChangeArrowheads="1"/>
          </p:cNvSpPr>
          <p:nvPr/>
        </p:nvSpPr>
        <p:spPr bwMode="auto">
          <a:xfrm>
            <a:off x="10453688" y="28173363"/>
            <a:ext cx="9320212"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defTabSz="360045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defTabSz="360045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defTabSz="360045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defTabSz="360045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r>
              <a:rPr lang="en-US" altLang="nl-BE" sz="2600">
                <a:solidFill>
                  <a:schemeClr val="tx2"/>
                </a:solidFill>
              </a:rPr>
              <a:t>When the only source of a needed photo or graphic is the Web, scaling must be applied with caution. Scaling an image more than three times its original size may introduce pixilation artifacts. Refer to Figure 9 as an example. A simple way to preview the printing quality of an image is to zoom in at 100% or 200%, depending on the final size of the poster. What you</a:t>
            </a:r>
            <a:r>
              <a:rPr lang="ja-JP" altLang="en-US" sz="2600">
                <a:solidFill>
                  <a:schemeClr val="tx2"/>
                </a:solidFill>
              </a:rPr>
              <a:t>’</a:t>
            </a:r>
            <a:r>
              <a:rPr lang="en-US" altLang="ja-JP" sz="2600">
                <a:solidFill>
                  <a:schemeClr val="tx2"/>
                </a:solidFill>
              </a:rPr>
              <a:t>ll see is likely what you</a:t>
            </a:r>
            <a:r>
              <a:rPr lang="ja-JP" altLang="en-US" sz="2600">
                <a:solidFill>
                  <a:schemeClr val="tx2"/>
                </a:solidFill>
              </a:rPr>
              <a:t>’</a:t>
            </a:r>
            <a:r>
              <a:rPr lang="en-US" altLang="ja-JP" sz="2600">
                <a:solidFill>
                  <a:schemeClr val="tx2"/>
                </a:solidFill>
              </a:rPr>
              <a:t>ll get at printing time.</a:t>
            </a:r>
            <a:endParaRPr lang="en-US" altLang="nl-BE" sz="2600">
              <a:solidFill>
                <a:schemeClr val="tx2"/>
              </a:solidFill>
            </a:endParaRPr>
          </a:p>
        </p:txBody>
      </p:sp>
      <p:sp>
        <p:nvSpPr>
          <p:cNvPr id="5142" name="Text Box 516">
            <a:extLst>
              <a:ext uri="{FF2B5EF4-FFF2-40B4-BE49-F238E27FC236}">
                <a16:creationId xmlns:a16="http://schemas.microsoft.com/office/drawing/2014/main" id="{27CA3D31-0769-44FC-8BE0-116F3C33CDA9}"/>
              </a:ext>
            </a:extLst>
          </p:cNvPr>
          <p:cNvSpPr txBox="1">
            <a:spLocks noChangeArrowheads="1"/>
          </p:cNvSpPr>
          <p:nvPr/>
        </p:nvSpPr>
        <p:spPr bwMode="auto">
          <a:xfrm>
            <a:off x="10899775" y="34304288"/>
            <a:ext cx="642937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3600450"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defTabSz="360045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defTabSz="360045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defTabSz="360045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defTabSz="360045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eaLnBrk="1" hangingPunct="1">
              <a:spcBef>
                <a:spcPct val="50000"/>
              </a:spcBef>
            </a:pPr>
            <a:r>
              <a:rPr lang="en-US" altLang="nl-BE" sz="1600">
                <a:solidFill>
                  <a:srgbClr val="1BADCF"/>
                </a:solidFill>
              </a:rPr>
              <a:t>Figure 9: Original image at 100%, enlarged 200% and 400%.</a:t>
            </a:r>
          </a:p>
        </p:txBody>
      </p:sp>
      <p:sp>
        <p:nvSpPr>
          <p:cNvPr id="5143" name="Text Box 522">
            <a:extLst>
              <a:ext uri="{FF2B5EF4-FFF2-40B4-BE49-F238E27FC236}">
                <a16:creationId xmlns:a16="http://schemas.microsoft.com/office/drawing/2014/main" id="{6734114C-4A0F-46FE-8959-8E6909CCFCDA}"/>
              </a:ext>
            </a:extLst>
          </p:cNvPr>
          <p:cNvSpPr txBox="1">
            <a:spLocks noChangeArrowheads="1"/>
          </p:cNvSpPr>
          <p:nvPr/>
        </p:nvSpPr>
        <p:spPr bwMode="auto">
          <a:xfrm>
            <a:off x="20253325" y="6248400"/>
            <a:ext cx="9320213" cy="6302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defTabSz="74930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defTabSz="74930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defTabSz="74930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defTabSz="74930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gn="ctr">
              <a:spcBef>
                <a:spcPct val="50000"/>
              </a:spcBef>
            </a:pPr>
            <a:r>
              <a:rPr lang="en-US" altLang="nl-BE" sz="3600" b="1">
                <a:solidFill>
                  <a:schemeClr val="bg1"/>
                </a:solidFill>
              </a:rPr>
              <a:t>Importing Tables &amp; Graphs</a:t>
            </a:r>
          </a:p>
        </p:txBody>
      </p:sp>
      <p:sp>
        <p:nvSpPr>
          <p:cNvPr id="5144" name="Text Box 523">
            <a:extLst>
              <a:ext uri="{FF2B5EF4-FFF2-40B4-BE49-F238E27FC236}">
                <a16:creationId xmlns:a16="http://schemas.microsoft.com/office/drawing/2014/main" id="{FDB7DA44-5CE8-43A4-BAAB-F33865AE9951}"/>
              </a:ext>
            </a:extLst>
          </p:cNvPr>
          <p:cNvSpPr txBox="1">
            <a:spLocks noChangeArrowheads="1"/>
          </p:cNvSpPr>
          <p:nvPr/>
        </p:nvSpPr>
        <p:spPr bwMode="auto">
          <a:xfrm>
            <a:off x="20213638" y="6873875"/>
            <a:ext cx="9320212"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defTabSz="360045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defTabSz="360045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defTabSz="360045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defTabSz="360045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eaLnBrk="1" hangingPunct="1"/>
            <a:r>
              <a:rPr lang="en-US" altLang="nl-BE" sz="2600">
                <a:solidFill>
                  <a:schemeClr val="tx2"/>
                </a:solidFill>
              </a:rPr>
              <a:t>Importing tables, charts and graphs is easier than importing photos. To import charts and graphs from Excel, Word or other applications, select </a:t>
            </a:r>
            <a:r>
              <a:rPr lang="en-US" altLang="nl-BE" sz="2600" b="1">
                <a:solidFill>
                  <a:schemeClr val="tx2"/>
                </a:solidFill>
              </a:rPr>
              <a:t>EDIT&gt;COPY</a:t>
            </a:r>
            <a:r>
              <a:rPr lang="en-US" altLang="nl-BE" sz="2600">
                <a:solidFill>
                  <a:schemeClr val="tx2"/>
                </a:solidFill>
              </a:rPr>
              <a:t>, to copy your chart and then come back to PowerPoint. From PowerPoint, select </a:t>
            </a:r>
            <a:r>
              <a:rPr lang="en-US" altLang="nl-BE" sz="2600" b="1">
                <a:solidFill>
                  <a:schemeClr val="tx2"/>
                </a:solidFill>
              </a:rPr>
              <a:t>EDIT&gt;PASTE</a:t>
            </a:r>
            <a:r>
              <a:rPr lang="en-US" altLang="nl-BE" sz="2600">
                <a:solidFill>
                  <a:schemeClr val="tx2"/>
                </a:solidFill>
              </a:rPr>
              <a:t> and paste the chart on the poster. You can scale your charts and tables proportionally by holding down the Shift key and dragging in or out one of the corners.</a:t>
            </a:r>
          </a:p>
        </p:txBody>
      </p:sp>
      <p:graphicFrame>
        <p:nvGraphicFramePr>
          <p:cNvPr id="2637" name="Group 589">
            <a:extLst>
              <a:ext uri="{FF2B5EF4-FFF2-40B4-BE49-F238E27FC236}">
                <a16:creationId xmlns:a16="http://schemas.microsoft.com/office/drawing/2014/main" id="{5F368006-D896-439E-A687-08CF9254667D}"/>
              </a:ext>
            </a:extLst>
          </p:cNvPr>
          <p:cNvGraphicFramePr>
            <a:graphicFrameLocks noGrp="1"/>
          </p:cNvGraphicFramePr>
          <p:nvPr/>
        </p:nvGraphicFramePr>
        <p:xfrm>
          <a:off x="22159913" y="11080750"/>
          <a:ext cx="5403850" cy="1982788"/>
        </p:xfrm>
        <a:graphic>
          <a:graphicData uri="http://schemas.openxmlformats.org/drawingml/2006/table">
            <a:tbl>
              <a:tblPr/>
              <a:tblGrid>
                <a:gridCol w="1799503">
                  <a:extLst>
                    <a:ext uri="{9D8B030D-6E8A-4147-A177-3AD203B41FA5}">
                      <a16:colId xmlns:a16="http://schemas.microsoft.com/office/drawing/2014/main" val="20000"/>
                    </a:ext>
                  </a:extLst>
                </a:gridCol>
                <a:gridCol w="1804844">
                  <a:extLst>
                    <a:ext uri="{9D8B030D-6E8A-4147-A177-3AD203B41FA5}">
                      <a16:colId xmlns:a16="http://schemas.microsoft.com/office/drawing/2014/main" val="20001"/>
                    </a:ext>
                  </a:extLst>
                </a:gridCol>
                <a:gridCol w="1799503">
                  <a:extLst>
                    <a:ext uri="{9D8B030D-6E8A-4147-A177-3AD203B41FA5}">
                      <a16:colId xmlns:a16="http://schemas.microsoft.com/office/drawing/2014/main" val="20002"/>
                    </a:ext>
                  </a:extLst>
                </a:gridCol>
              </a:tblGrid>
              <a:tr h="496169">
                <a:tc gridSpan="3">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rgbClr val="FFFFFF"/>
                          </a:solidFill>
                          <a:effectLst/>
                          <a:latin typeface="Arial" charset="0"/>
                        </a:rPr>
                        <a:t>TABLE SAMPLE</a:t>
                      </a:r>
                    </a:p>
                  </a:txBody>
                  <a:tcPr marL="63067" marR="63067" marT="44565" marB="4456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BADC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496169">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2"/>
                          </a:solidFill>
                          <a:effectLst/>
                          <a:latin typeface="Arial" charset="0"/>
                        </a:rPr>
                        <a:t>1998</a:t>
                      </a:r>
                    </a:p>
                  </a:txBody>
                  <a:tcPr marL="63067" marR="63067" marT="44565" marB="4456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2"/>
                          </a:solidFill>
                          <a:effectLst/>
                          <a:latin typeface="Arial" charset="0"/>
                        </a:rPr>
                        <a:t>1999</a:t>
                      </a:r>
                    </a:p>
                  </a:txBody>
                  <a:tcPr marL="63067" marR="63067" marT="44565" marB="445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a:ln>
                            <a:noFill/>
                          </a:ln>
                          <a:solidFill>
                            <a:schemeClr val="tx2"/>
                          </a:solidFill>
                          <a:effectLst/>
                          <a:latin typeface="Arial" charset="0"/>
                        </a:rPr>
                        <a:t>2000</a:t>
                      </a:r>
                    </a:p>
                  </a:txBody>
                  <a:tcPr marL="63067" marR="63067" marT="44565" marB="4456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1"/>
                  </a:ext>
                </a:extLst>
              </a:tr>
              <a:tr h="496169">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a:ln>
                            <a:noFill/>
                          </a:ln>
                          <a:solidFill>
                            <a:schemeClr val="tx2"/>
                          </a:solidFill>
                          <a:effectLst/>
                          <a:latin typeface="Arial" charset="0"/>
                        </a:rPr>
                        <a:t>2001</a:t>
                      </a:r>
                    </a:p>
                  </a:txBody>
                  <a:tcPr marL="63067" marR="63067" marT="44565" marB="4456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2"/>
                          </a:solidFill>
                          <a:effectLst/>
                          <a:latin typeface="Arial" charset="0"/>
                        </a:rPr>
                        <a:t>2002</a:t>
                      </a:r>
                    </a:p>
                  </a:txBody>
                  <a:tcPr marL="63067" marR="63067" marT="44565" marB="445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2"/>
                          </a:solidFill>
                          <a:effectLst/>
                          <a:latin typeface="Arial" charset="0"/>
                        </a:rPr>
                        <a:t>2003</a:t>
                      </a:r>
                    </a:p>
                  </a:txBody>
                  <a:tcPr marL="63067" marR="63067" marT="44565" marB="4456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2"/>
                  </a:ext>
                </a:extLst>
              </a:tr>
              <a:tr h="494281">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a:ln>
                            <a:noFill/>
                          </a:ln>
                          <a:solidFill>
                            <a:schemeClr val="tx2"/>
                          </a:solidFill>
                          <a:effectLst/>
                          <a:latin typeface="Arial" charset="0"/>
                        </a:rPr>
                        <a:t>2004</a:t>
                      </a:r>
                    </a:p>
                  </a:txBody>
                  <a:tcPr marL="63067" marR="63067" marT="44565" marB="4456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a:ln>
                            <a:noFill/>
                          </a:ln>
                          <a:solidFill>
                            <a:schemeClr val="tx2"/>
                          </a:solidFill>
                          <a:effectLst/>
                          <a:latin typeface="Arial" charset="0"/>
                        </a:rPr>
                        <a:t>2005</a:t>
                      </a:r>
                    </a:p>
                  </a:txBody>
                  <a:tcPr marL="63067" marR="63067" marT="44565" marB="445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2"/>
                          </a:solidFill>
                          <a:effectLst/>
                          <a:latin typeface="Arial" charset="0"/>
                        </a:rPr>
                        <a:t>2006</a:t>
                      </a:r>
                    </a:p>
                  </a:txBody>
                  <a:tcPr marL="63067" marR="63067" marT="44565" marB="4456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3"/>
                  </a:ext>
                </a:extLst>
              </a:tr>
            </a:tbl>
          </a:graphicData>
        </a:graphic>
      </p:graphicFrame>
      <p:sp>
        <p:nvSpPr>
          <p:cNvPr id="5165" name="Text Box 545">
            <a:extLst>
              <a:ext uri="{FF2B5EF4-FFF2-40B4-BE49-F238E27FC236}">
                <a16:creationId xmlns:a16="http://schemas.microsoft.com/office/drawing/2014/main" id="{38D3A0FF-3C50-4783-9796-B93D54161D32}"/>
              </a:ext>
            </a:extLst>
          </p:cNvPr>
          <p:cNvSpPr txBox="1">
            <a:spLocks noChangeArrowheads="1"/>
          </p:cNvSpPr>
          <p:nvPr/>
        </p:nvSpPr>
        <p:spPr bwMode="auto">
          <a:xfrm>
            <a:off x="10448925" y="35725100"/>
            <a:ext cx="9318625" cy="6302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defTabSz="74930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defTabSz="74930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defTabSz="74930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defTabSz="74930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gn="ctr">
              <a:spcBef>
                <a:spcPct val="50000"/>
              </a:spcBef>
            </a:pPr>
            <a:r>
              <a:rPr lang="en-US" altLang="nl-BE" sz="3600" b="1">
                <a:solidFill>
                  <a:schemeClr val="bg1"/>
                </a:solidFill>
              </a:rPr>
              <a:t>Labeling Your Headers</a:t>
            </a:r>
          </a:p>
        </p:txBody>
      </p:sp>
      <p:sp>
        <p:nvSpPr>
          <p:cNvPr id="5166" name="Text Box 546">
            <a:extLst>
              <a:ext uri="{FF2B5EF4-FFF2-40B4-BE49-F238E27FC236}">
                <a16:creationId xmlns:a16="http://schemas.microsoft.com/office/drawing/2014/main" id="{9A5049BA-79C7-46CD-BE02-BEEB300C5B33}"/>
              </a:ext>
            </a:extLst>
          </p:cNvPr>
          <p:cNvSpPr txBox="1">
            <a:spLocks noChangeArrowheads="1"/>
          </p:cNvSpPr>
          <p:nvPr/>
        </p:nvSpPr>
        <p:spPr bwMode="auto">
          <a:xfrm>
            <a:off x="10453688" y="36350575"/>
            <a:ext cx="9313862"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defTabSz="360045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defTabSz="360045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defTabSz="360045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defTabSz="360045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eaLnBrk="1" hangingPunct="1"/>
            <a:r>
              <a:rPr lang="en-US" altLang="nl-BE" sz="2600">
                <a:solidFill>
                  <a:schemeClr val="tx2"/>
                </a:solidFill>
              </a:rPr>
              <a:t>The blue header bars are used to identify and separate the main topics of your presentation. The most commonly used headers in poster presentations are:</a:t>
            </a:r>
          </a:p>
        </p:txBody>
      </p:sp>
      <p:graphicFrame>
        <p:nvGraphicFramePr>
          <p:cNvPr id="2638" name="Group 590">
            <a:extLst>
              <a:ext uri="{FF2B5EF4-FFF2-40B4-BE49-F238E27FC236}">
                <a16:creationId xmlns:a16="http://schemas.microsoft.com/office/drawing/2014/main" id="{62C623ED-A3AB-4614-B190-B9A4B3FF6C69}"/>
              </a:ext>
            </a:extLst>
          </p:cNvPr>
          <p:cNvGraphicFramePr>
            <a:graphicFrameLocks noGrp="1"/>
          </p:cNvGraphicFramePr>
          <p:nvPr/>
        </p:nvGraphicFramePr>
        <p:xfrm>
          <a:off x="10979150" y="38509575"/>
          <a:ext cx="7813675" cy="2882900"/>
        </p:xfrm>
        <a:graphic>
          <a:graphicData uri="http://schemas.openxmlformats.org/drawingml/2006/table">
            <a:tbl>
              <a:tblPr/>
              <a:tblGrid>
                <a:gridCol w="4013783">
                  <a:extLst>
                    <a:ext uri="{9D8B030D-6E8A-4147-A177-3AD203B41FA5}">
                      <a16:colId xmlns:a16="http://schemas.microsoft.com/office/drawing/2014/main" val="20000"/>
                    </a:ext>
                  </a:extLst>
                </a:gridCol>
                <a:gridCol w="3799892">
                  <a:extLst>
                    <a:ext uri="{9D8B030D-6E8A-4147-A177-3AD203B41FA5}">
                      <a16:colId xmlns:a16="http://schemas.microsoft.com/office/drawing/2014/main" val="20001"/>
                    </a:ext>
                  </a:extLst>
                </a:gridCol>
              </a:tblGrid>
              <a:tr h="1204920">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2"/>
                          </a:solidFill>
                          <a:effectLst/>
                          <a:latin typeface="Arial" charset="0"/>
                          <a:ea typeface="ＭＳ Ｐゴシック" charset="-128"/>
                        </a:rPr>
                        <a:t>Introduction, Summary</a:t>
                      </a:r>
                      <a:br>
                        <a:rPr kumimoji="0" lang="en-US" sz="2400" b="1" i="0" u="none" strike="noStrike" cap="none" normalizeH="0" baseline="0">
                          <a:ln>
                            <a:noFill/>
                          </a:ln>
                          <a:solidFill>
                            <a:schemeClr val="tx2"/>
                          </a:solidFill>
                          <a:effectLst/>
                          <a:latin typeface="Arial" charset="0"/>
                          <a:ea typeface="ＭＳ Ｐゴシック" charset="-128"/>
                        </a:rPr>
                      </a:br>
                      <a:r>
                        <a:rPr kumimoji="0" lang="en-US" sz="2400" b="1" i="0" u="none" strike="noStrike" cap="none" normalizeH="0" baseline="0">
                          <a:ln>
                            <a:noFill/>
                          </a:ln>
                          <a:solidFill>
                            <a:schemeClr val="tx2"/>
                          </a:solidFill>
                          <a:effectLst/>
                          <a:latin typeface="Arial" charset="0"/>
                          <a:ea typeface="ＭＳ Ｐゴシック" charset="-128"/>
                        </a:rPr>
                        <a:t>or Abstract</a:t>
                      </a: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a:ln>
                          <a:noFill/>
                        </a:ln>
                        <a:solidFill>
                          <a:schemeClr val="tx2"/>
                        </a:solidFill>
                        <a:effectLst/>
                        <a:latin typeface="Arial" charset="0"/>
                        <a:ea typeface="ＭＳ Ｐゴシック" charset="-128"/>
                      </a:endParaRPr>
                    </a:p>
                  </a:txBody>
                  <a:tcPr marL="31540" marR="31540" marT="44588" marB="4458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ea typeface="ＭＳ Ｐゴシック" charset="-128"/>
                        </a:rPr>
                        <a:t>Conclusion</a:t>
                      </a: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dirty="0">
                        <a:ln>
                          <a:noFill/>
                        </a:ln>
                        <a:solidFill>
                          <a:schemeClr val="tx2"/>
                        </a:solidFill>
                        <a:effectLst/>
                        <a:latin typeface="Arial" charset="0"/>
                        <a:ea typeface="ＭＳ Ｐゴシック" charset="-128"/>
                      </a:endParaRPr>
                    </a:p>
                  </a:txBody>
                  <a:tcPr marL="31540" marR="31540" marT="44588" marB="4458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r h="838990">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2"/>
                          </a:solidFill>
                          <a:effectLst/>
                          <a:latin typeface="Arial" charset="0"/>
                          <a:ea typeface="ＭＳ Ｐゴシック" charset="-128"/>
                        </a:rPr>
                        <a:t>Materials and Methods</a:t>
                      </a: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a:ln>
                          <a:noFill/>
                        </a:ln>
                        <a:solidFill>
                          <a:schemeClr val="tx2"/>
                        </a:solidFill>
                        <a:effectLst/>
                        <a:latin typeface="Arial" charset="0"/>
                        <a:ea typeface="ＭＳ Ｐゴシック" charset="-128"/>
                      </a:endParaRPr>
                    </a:p>
                  </a:txBody>
                  <a:tcPr marL="31540" marR="31540" marT="44588" marB="4458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2"/>
                          </a:solidFill>
                          <a:effectLst/>
                          <a:latin typeface="Arial" charset="0"/>
                          <a:ea typeface="ＭＳ Ｐゴシック" charset="-128"/>
                        </a:rPr>
                        <a:t>References</a:t>
                      </a: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a:ln>
                          <a:noFill/>
                        </a:ln>
                        <a:solidFill>
                          <a:schemeClr val="tx2"/>
                        </a:solidFill>
                        <a:effectLst/>
                        <a:latin typeface="Arial" charset="0"/>
                        <a:ea typeface="ＭＳ Ｐゴシック" charset="-128"/>
                      </a:endParaRPr>
                    </a:p>
                  </a:txBody>
                  <a:tcPr marL="31540" marR="31540" marT="44588" marB="4458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1"/>
                  </a:ext>
                </a:extLst>
              </a:tr>
              <a:tr h="838990">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2"/>
                          </a:solidFill>
                          <a:effectLst/>
                          <a:latin typeface="Arial" charset="0"/>
                          <a:ea typeface="ＭＳ Ｐゴシック" charset="-128"/>
                        </a:rPr>
                        <a:t>Results</a:t>
                      </a: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a:ln>
                          <a:noFill/>
                        </a:ln>
                        <a:solidFill>
                          <a:schemeClr val="tx2"/>
                        </a:solidFill>
                        <a:effectLst/>
                        <a:latin typeface="Arial" charset="0"/>
                        <a:ea typeface="ＭＳ Ｐゴシック" charset="-128"/>
                      </a:endParaRPr>
                    </a:p>
                  </a:txBody>
                  <a:tcPr marL="31540" marR="31540" marT="44588" marB="4458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ea typeface="ＭＳ Ｐゴシック" charset="-128"/>
                        </a:rPr>
                        <a:t>Acknowledgements</a:t>
                      </a:r>
                      <a:endParaRPr kumimoji="0" lang="en-US" sz="2400" b="0" i="0" u="none" strike="noStrike" cap="none" normalizeH="0" baseline="0" dirty="0">
                        <a:ln>
                          <a:noFill/>
                        </a:ln>
                        <a:solidFill>
                          <a:schemeClr val="tx2"/>
                        </a:solidFill>
                        <a:effectLst/>
                        <a:latin typeface="Arial" charset="0"/>
                        <a:ea typeface="ＭＳ Ｐゴシック" charset="-128"/>
                      </a:endParaRP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dirty="0">
                        <a:ln>
                          <a:noFill/>
                        </a:ln>
                        <a:solidFill>
                          <a:schemeClr val="tx2"/>
                        </a:solidFill>
                        <a:effectLst/>
                        <a:latin typeface="Arial" charset="0"/>
                        <a:ea typeface="ＭＳ Ｐゴシック" charset="-128"/>
                      </a:endParaRPr>
                    </a:p>
                  </a:txBody>
                  <a:tcPr marL="31540" marR="31540" marT="44588" marB="4458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2"/>
                  </a:ext>
                </a:extLst>
              </a:tr>
            </a:tbl>
          </a:graphicData>
        </a:graphic>
      </p:graphicFrame>
      <p:sp>
        <p:nvSpPr>
          <p:cNvPr id="5181" name="Text Box 561">
            <a:extLst>
              <a:ext uri="{FF2B5EF4-FFF2-40B4-BE49-F238E27FC236}">
                <a16:creationId xmlns:a16="http://schemas.microsoft.com/office/drawing/2014/main" id="{17518D09-74E2-4088-B9E7-30D656A24498}"/>
              </a:ext>
            </a:extLst>
          </p:cNvPr>
          <p:cNvSpPr txBox="1">
            <a:spLocks noChangeArrowheads="1"/>
          </p:cNvSpPr>
          <p:nvPr/>
        </p:nvSpPr>
        <p:spPr bwMode="auto">
          <a:xfrm>
            <a:off x="20261263" y="18403888"/>
            <a:ext cx="9320212" cy="6302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defTabSz="74930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defTabSz="74930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defTabSz="74930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defTabSz="74930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gn="ctr">
              <a:spcBef>
                <a:spcPct val="50000"/>
              </a:spcBef>
            </a:pPr>
            <a:r>
              <a:rPr lang="en-US" altLang="nl-BE" sz="3600" b="1" dirty="0">
                <a:solidFill>
                  <a:schemeClr val="bg1"/>
                </a:solidFill>
              </a:rPr>
              <a:t>Conclusion</a:t>
            </a:r>
          </a:p>
        </p:txBody>
      </p:sp>
      <p:sp>
        <p:nvSpPr>
          <p:cNvPr id="5182" name="Text Box 562">
            <a:extLst>
              <a:ext uri="{FF2B5EF4-FFF2-40B4-BE49-F238E27FC236}">
                <a16:creationId xmlns:a16="http://schemas.microsoft.com/office/drawing/2014/main" id="{2EDF52A0-86DB-450B-B211-2C9396F123CA}"/>
              </a:ext>
            </a:extLst>
          </p:cNvPr>
          <p:cNvSpPr txBox="1">
            <a:spLocks noChangeArrowheads="1"/>
          </p:cNvSpPr>
          <p:nvPr/>
        </p:nvSpPr>
        <p:spPr bwMode="auto">
          <a:xfrm>
            <a:off x="20261263" y="29113163"/>
            <a:ext cx="9320212" cy="6302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defTabSz="74930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defTabSz="74930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defTabSz="74930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defTabSz="74930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gn="ctr">
              <a:spcBef>
                <a:spcPct val="50000"/>
              </a:spcBef>
            </a:pPr>
            <a:r>
              <a:rPr lang="en-US" altLang="nl-BE" sz="3600" b="1">
                <a:solidFill>
                  <a:schemeClr val="bg1"/>
                </a:solidFill>
              </a:rPr>
              <a:t>Acknowledgements</a:t>
            </a:r>
          </a:p>
        </p:txBody>
      </p:sp>
      <p:sp>
        <p:nvSpPr>
          <p:cNvPr id="5183" name="Text Box 563">
            <a:extLst>
              <a:ext uri="{FF2B5EF4-FFF2-40B4-BE49-F238E27FC236}">
                <a16:creationId xmlns:a16="http://schemas.microsoft.com/office/drawing/2014/main" id="{0BB83803-AC4F-4EF5-9F75-FC533897E2B1}"/>
              </a:ext>
            </a:extLst>
          </p:cNvPr>
          <p:cNvSpPr txBox="1">
            <a:spLocks noChangeArrowheads="1"/>
          </p:cNvSpPr>
          <p:nvPr/>
        </p:nvSpPr>
        <p:spPr bwMode="auto">
          <a:xfrm>
            <a:off x="20253325" y="32584231"/>
            <a:ext cx="9320212" cy="6302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defTabSz="74930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defTabSz="74930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defTabSz="74930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defTabSz="74930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7493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gn="ctr">
              <a:spcBef>
                <a:spcPct val="50000"/>
              </a:spcBef>
            </a:pPr>
            <a:r>
              <a:rPr lang="en-US" altLang="nl-BE" sz="3600" b="1" dirty="0">
                <a:solidFill>
                  <a:schemeClr val="bg1"/>
                </a:solidFill>
              </a:rPr>
              <a:t>Contact Information</a:t>
            </a:r>
          </a:p>
        </p:txBody>
      </p:sp>
      <p:sp>
        <p:nvSpPr>
          <p:cNvPr id="5184" name="Text Box 564">
            <a:extLst>
              <a:ext uri="{FF2B5EF4-FFF2-40B4-BE49-F238E27FC236}">
                <a16:creationId xmlns:a16="http://schemas.microsoft.com/office/drawing/2014/main" id="{B2C2C1FA-012C-4497-851B-6922854001F9}"/>
              </a:ext>
            </a:extLst>
          </p:cNvPr>
          <p:cNvSpPr txBox="1">
            <a:spLocks noChangeArrowheads="1"/>
          </p:cNvSpPr>
          <p:nvPr/>
        </p:nvSpPr>
        <p:spPr bwMode="auto">
          <a:xfrm>
            <a:off x="20261263" y="19029363"/>
            <a:ext cx="9272587"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defTabSz="360045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defTabSz="360045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defTabSz="360045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defTabSz="360045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eaLnBrk="1" hangingPunct="1"/>
            <a:r>
              <a:rPr lang="en-US" altLang="nl-BE" sz="2600">
                <a:solidFill>
                  <a:schemeClr val="tx2"/>
                </a:solidFill>
              </a:rPr>
              <a:t>A conclusion might go here. </a:t>
            </a:r>
          </a:p>
        </p:txBody>
      </p:sp>
      <p:sp>
        <p:nvSpPr>
          <p:cNvPr id="5185" name="Text Box 565">
            <a:extLst>
              <a:ext uri="{FF2B5EF4-FFF2-40B4-BE49-F238E27FC236}">
                <a16:creationId xmlns:a16="http://schemas.microsoft.com/office/drawing/2014/main" id="{CA47C07A-E776-40F3-81BE-1ABB084EA8A7}"/>
              </a:ext>
            </a:extLst>
          </p:cNvPr>
          <p:cNvSpPr txBox="1">
            <a:spLocks noChangeArrowheads="1"/>
          </p:cNvSpPr>
          <p:nvPr/>
        </p:nvSpPr>
        <p:spPr bwMode="auto">
          <a:xfrm>
            <a:off x="20261263" y="29740225"/>
            <a:ext cx="9272587"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defTabSz="360045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defTabSz="360045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defTabSz="360045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defTabSz="360045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eaLnBrk="1" hangingPunct="1"/>
            <a:r>
              <a:rPr lang="en-US" altLang="nl-BE" sz="2600">
                <a:solidFill>
                  <a:schemeClr val="tx2"/>
                </a:solidFill>
              </a:rPr>
              <a:t>Acknowledgements might go here.</a:t>
            </a:r>
          </a:p>
          <a:p>
            <a:pPr eaLnBrk="1" hangingPunct="1"/>
            <a:endParaRPr lang="en-US" altLang="nl-BE" sz="2600">
              <a:solidFill>
                <a:schemeClr val="tx2"/>
              </a:solidFill>
            </a:endParaRPr>
          </a:p>
        </p:txBody>
      </p:sp>
      <p:graphicFrame>
        <p:nvGraphicFramePr>
          <p:cNvPr id="2639" name="Group 591">
            <a:extLst>
              <a:ext uri="{FF2B5EF4-FFF2-40B4-BE49-F238E27FC236}">
                <a16:creationId xmlns:a16="http://schemas.microsoft.com/office/drawing/2014/main" id="{6CC24E5C-F784-4195-B9A5-0E4397F6760E}"/>
              </a:ext>
            </a:extLst>
          </p:cNvPr>
          <p:cNvGraphicFramePr>
            <a:graphicFrameLocks noGrp="1"/>
          </p:cNvGraphicFramePr>
          <p:nvPr>
            <p:extLst>
              <p:ext uri="{D42A27DB-BD31-4B8C-83A1-F6EECF244321}">
                <p14:modId xmlns:p14="http://schemas.microsoft.com/office/powerpoint/2010/main" val="4229514092"/>
              </p:ext>
            </p:extLst>
          </p:nvPr>
        </p:nvGraphicFramePr>
        <p:xfrm>
          <a:off x="20178713" y="33570862"/>
          <a:ext cx="9197975" cy="4090988"/>
        </p:xfrm>
        <a:graphic>
          <a:graphicData uri="http://schemas.openxmlformats.org/drawingml/2006/table">
            <a:tbl>
              <a:tblPr/>
              <a:tblGrid>
                <a:gridCol w="3863975">
                  <a:extLst>
                    <a:ext uri="{9D8B030D-6E8A-4147-A177-3AD203B41FA5}">
                      <a16:colId xmlns:a16="http://schemas.microsoft.com/office/drawing/2014/main" val="3499707106"/>
                    </a:ext>
                  </a:extLst>
                </a:gridCol>
                <a:gridCol w="5334000">
                  <a:extLst>
                    <a:ext uri="{9D8B030D-6E8A-4147-A177-3AD203B41FA5}">
                      <a16:colId xmlns:a16="http://schemas.microsoft.com/office/drawing/2014/main" val="70873414"/>
                    </a:ext>
                  </a:extLst>
                </a:gridCol>
              </a:tblGrid>
              <a:tr h="1358900">
                <a:tc gridSpan="2">
                  <a:txBody>
                    <a:bodyPr/>
                    <a:lstStyle>
                      <a:lvl1pPr defTabSz="534988" eaLnBrk="0" hangingPunct="0">
                        <a:spcBef>
                          <a:spcPct val="20000"/>
                        </a:spcBef>
                        <a:defRPr sz="2000">
                          <a:solidFill>
                            <a:schemeClr val="tx2"/>
                          </a:solidFill>
                          <a:latin typeface="Arial" panose="020B0604020202020204" pitchFamily="34" charset="0"/>
                          <a:ea typeface="MS PGothic" panose="020B0600070205080204" pitchFamily="34" charset="-128"/>
                        </a:defRPr>
                      </a:lvl1pPr>
                      <a:lvl2pPr marL="742950" indent="-285750" defTabSz="534988" eaLnBrk="0" hangingPunct="0">
                        <a:spcBef>
                          <a:spcPct val="20000"/>
                        </a:spcBef>
                        <a:defRPr sz="2000">
                          <a:solidFill>
                            <a:schemeClr val="tx2"/>
                          </a:solidFill>
                          <a:latin typeface="Arial" panose="020B0604020202020204" pitchFamily="34" charset="0"/>
                          <a:ea typeface="MS PGothic" panose="020B0600070205080204" pitchFamily="34" charset="-128"/>
                        </a:defRPr>
                      </a:lvl2pPr>
                      <a:lvl3pPr marL="1143000" indent="-228600" defTabSz="534988" eaLnBrk="0" hangingPunct="0">
                        <a:spcBef>
                          <a:spcPct val="20000"/>
                        </a:spcBef>
                        <a:defRPr>
                          <a:solidFill>
                            <a:schemeClr val="tx1"/>
                          </a:solidFill>
                          <a:latin typeface="Arial" panose="020B0604020202020204" pitchFamily="34" charset="0"/>
                          <a:ea typeface="MS PGothic" panose="020B0600070205080204" pitchFamily="34" charset="-128"/>
                        </a:defRPr>
                      </a:lvl3pPr>
                      <a:lvl4pPr marL="1600200" indent="-228600" defTabSz="534988" eaLnBrk="0" hangingPunct="0">
                        <a:spcBef>
                          <a:spcPct val="20000"/>
                        </a:spcBef>
                        <a:defRPr sz="1400">
                          <a:solidFill>
                            <a:schemeClr val="tx1"/>
                          </a:solidFill>
                          <a:latin typeface="Arial" panose="020B0604020202020204" pitchFamily="34" charset="0"/>
                          <a:ea typeface="MS PGothic" panose="020B0600070205080204" pitchFamily="34" charset="-128"/>
                        </a:defRPr>
                      </a:lvl4pPr>
                      <a:lvl5pPr marL="2057400" indent="-228600" defTabSz="534988" eaLnBrk="0" hangingPunct="0">
                        <a:spcBef>
                          <a:spcPct val="20000"/>
                        </a:spcBef>
                        <a:defRPr sz="1400">
                          <a:solidFill>
                            <a:schemeClr val="tx1"/>
                          </a:solidFill>
                          <a:latin typeface="Arial" panose="020B0604020202020204" pitchFamily="34" charset="0"/>
                          <a:ea typeface="MS PGothic" panose="020B0600070205080204" pitchFamily="34" charset="-128"/>
                        </a:defRPr>
                      </a:lvl5pPr>
                      <a:lvl6pPr marL="25146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l" defTabSz="534988" rtl="0" eaLnBrk="1" fontAlgn="base" latinLnBrk="0" hangingPunct="1">
                        <a:lnSpc>
                          <a:spcPct val="100000"/>
                        </a:lnSpc>
                        <a:spcBef>
                          <a:spcPct val="0"/>
                        </a:spcBef>
                        <a:spcAft>
                          <a:spcPct val="0"/>
                        </a:spcAft>
                        <a:buClrTx/>
                        <a:buSzTx/>
                        <a:buFontTx/>
                        <a:buNone/>
                        <a:tabLst/>
                      </a:pPr>
                      <a:r>
                        <a:rPr kumimoji="0" lang="en-US" altLang="nl-BE" sz="4000" b="1" i="0" u="none" strike="noStrike" cap="none" normalizeH="0" baseline="0" dirty="0">
                          <a:ln>
                            <a:noFill/>
                          </a:ln>
                          <a:solidFill>
                            <a:schemeClr val="tx2"/>
                          </a:solidFill>
                          <a:effectLst/>
                          <a:latin typeface="Arial" panose="020B0604020202020204" pitchFamily="34" charset="0"/>
                          <a:ea typeface="MS PGothic" panose="020B0600070205080204" pitchFamily="34" charset="-128"/>
                        </a:rPr>
                        <a:t>Corresponding author</a:t>
                      </a:r>
                      <a:r>
                        <a:rPr kumimoji="0" lang="en-US" altLang="fr-FR" sz="4000" b="1" i="0" u="none" strike="noStrike" cap="none" normalizeH="0" baseline="0" dirty="0">
                          <a:ln>
                            <a:noFill/>
                          </a:ln>
                          <a:solidFill>
                            <a:schemeClr val="tx2"/>
                          </a:solidFill>
                          <a:effectLst/>
                          <a:latin typeface="Arial" panose="020B0604020202020204" pitchFamily="34" charset="0"/>
                          <a:ea typeface="MS PGothic" panose="020B0600070205080204" pitchFamily="34" charset="-128"/>
                        </a:rPr>
                        <a:t>’</a:t>
                      </a:r>
                      <a:r>
                        <a:rPr kumimoji="0" lang="en-US" altLang="nl-BE" sz="4000" b="1" i="0" u="none" strike="noStrike" cap="none" normalizeH="0" baseline="0" dirty="0">
                          <a:ln>
                            <a:noFill/>
                          </a:ln>
                          <a:solidFill>
                            <a:schemeClr val="tx2"/>
                          </a:solidFill>
                          <a:effectLst/>
                          <a:latin typeface="Arial" panose="020B0604020202020204" pitchFamily="34" charset="0"/>
                          <a:ea typeface="MS PGothic" panose="020B0600070205080204" pitchFamily="34" charset="-128"/>
                        </a:rPr>
                        <a:t>s Name</a:t>
                      </a:r>
                      <a:endParaRPr kumimoji="0" lang="en-US" altLang="nl-BE" sz="2700" b="1" i="0" u="none" strike="noStrike" cap="none" normalizeH="0" baseline="0" dirty="0">
                        <a:ln>
                          <a:noFill/>
                        </a:ln>
                        <a:solidFill>
                          <a:srgbClr val="7896CE"/>
                        </a:solidFill>
                        <a:effectLst/>
                        <a:latin typeface="Arial Narrow" panose="020B0606020202030204" pitchFamily="34" charset="0"/>
                        <a:ea typeface="MS PGothic" panose="020B0600070205080204" pitchFamily="34" charset="-128"/>
                      </a:endParaRPr>
                    </a:p>
                  </a:txBody>
                  <a:tcPr marL="315365" marR="315365" marT="44600" marB="445991" horzOverflow="overflow">
                    <a:lnL>
                      <a:noFill/>
                    </a:lnL>
                    <a:lnR>
                      <a:noFill/>
                    </a:lnR>
                    <a:lnT>
                      <a:noFill/>
                    </a:lnT>
                    <a:lnB>
                      <a:noFill/>
                    </a:lnB>
                    <a:lnTlToBr>
                      <a:noFill/>
                    </a:lnTlToBr>
                    <a:lnBlToTr>
                      <a:noFill/>
                    </a:lnBlToTr>
                    <a:noFill/>
                  </a:tcPr>
                </a:tc>
                <a:tc hMerge="1">
                  <a:txBody>
                    <a:bodyPr/>
                    <a:lstStyle/>
                    <a:p>
                      <a:endParaRPr lang="nl-BE"/>
                    </a:p>
                  </a:txBody>
                  <a:tcPr/>
                </a:tc>
                <a:extLst>
                  <a:ext uri="{0D108BD9-81ED-4DB2-BD59-A6C34878D82A}">
                    <a16:rowId xmlns:a16="http://schemas.microsoft.com/office/drawing/2014/main" val="2431429"/>
                  </a:ext>
                </a:extLst>
              </a:tr>
              <a:tr h="2732088">
                <a:tc>
                  <a:txBody>
                    <a:bodyPr/>
                    <a:lstStyle>
                      <a:lvl1pPr defTabSz="534988" eaLnBrk="0" hangingPunct="0">
                        <a:spcBef>
                          <a:spcPct val="20000"/>
                        </a:spcBef>
                        <a:defRPr sz="2000">
                          <a:solidFill>
                            <a:schemeClr val="tx2"/>
                          </a:solidFill>
                          <a:latin typeface="Arial" panose="020B0604020202020204" pitchFamily="34" charset="0"/>
                          <a:ea typeface="MS PGothic" panose="020B0600070205080204" pitchFamily="34" charset="-128"/>
                        </a:defRPr>
                      </a:lvl1pPr>
                      <a:lvl2pPr marL="742950" indent="-285750" defTabSz="534988" eaLnBrk="0" hangingPunct="0">
                        <a:spcBef>
                          <a:spcPct val="20000"/>
                        </a:spcBef>
                        <a:defRPr sz="2000">
                          <a:solidFill>
                            <a:schemeClr val="tx2"/>
                          </a:solidFill>
                          <a:latin typeface="Arial" panose="020B0604020202020204" pitchFamily="34" charset="0"/>
                          <a:ea typeface="MS PGothic" panose="020B0600070205080204" pitchFamily="34" charset="-128"/>
                        </a:defRPr>
                      </a:lvl2pPr>
                      <a:lvl3pPr marL="1143000" indent="-228600" defTabSz="534988" eaLnBrk="0" hangingPunct="0">
                        <a:spcBef>
                          <a:spcPct val="20000"/>
                        </a:spcBef>
                        <a:defRPr>
                          <a:solidFill>
                            <a:schemeClr val="tx1"/>
                          </a:solidFill>
                          <a:latin typeface="Arial" panose="020B0604020202020204" pitchFamily="34" charset="0"/>
                          <a:ea typeface="MS PGothic" panose="020B0600070205080204" pitchFamily="34" charset="-128"/>
                        </a:defRPr>
                      </a:lvl3pPr>
                      <a:lvl4pPr marL="1600200" indent="-228600" defTabSz="534988" eaLnBrk="0" hangingPunct="0">
                        <a:spcBef>
                          <a:spcPct val="20000"/>
                        </a:spcBef>
                        <a:defRPr sz="1400">
                          <a:solidFill>
                            <a:schemeClr val="tx1"/>
                          </a:solidFill>
                          <a:latin typeface="Arial" panose="020B0604020202020204" pitchFamily="34" charset="0"/>
                          <a:ea typeface="MS PGothic" panose="020B0600070205080204" pitchFamily="34" charset="-128"/>
                        </a:defRPr>
                      </a:lvl4pPr>
                      <a:lvl5pPr marL="2057400" indent="-228600" defTabSz="534988" eaLnBrk="0" hangingPunct="0">
                        <a:spcBef>
                          <a:spcPct val="20000"/>
                        </a:spcBef>
                        <a:defRPr sz="1400">
                          <a:solidFill>
                            <a:schemeClr val="tx1"/>
                          </a:solidFill>
                          <a:latin typeface="Arial" panose="020B0604020202020204" pitchFamily="34" charset="0"/>
                          <a:ea typeface="MS PGothic" panose="020B0600070205080204" pitchFamily="34" charset="-128"/>
                        </a:defRPr>
                      </a:lvl5pPr>
                      <a:lvl6pPr marL="25146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l" defTabSz="534988" rtl="0" eaLnBrk="1" fontAlgn="base" latinLnBrk="0" hangingPunct="1">
                        <a:lnSpc>
                          <a:spcPct val="100000"/>
                        </a:lnSpc>
                        <a:spcBef>
                          <a:spcPct val="20000"/>
                        </a:spcBef>
                        <a:spcAft>
                          <a:spcPct val="0"/>
                        </a:spcAft>
                        <a:buClrTx/>
                        <a:buSzTx/>
                        <a:buFontTx/>
                        <a:buNone/>
                        <a:tabLst/>
                      </a:pPr>
                      <a:r>
                        <a:rPr kumimoji="0" lang="en-US" altLang="nl-BE" sz="3100" b="0" i="0" u="none" strike="noStrike" cap="none" normalizeH="0" baseline="0">
                          <a:ln>
                            <a:noFill/>
                          </a:ln>
                          <a:solidFill>
                            <a:schemeClr val="tx2"/>
                          </a:solidFill>
                          <a:effectLst/>
                          <a:latin typeface="Arial Narrow" panose="020B0606020202030204" pitchFamily="34" charset="0"/>
                          <a:ea typeface="MS PGothic" panose="020B0600070205080204" pitchFamily="34" charset="-128"/>
                        </a:rPr>
                        <a:t>Address</a:t>
                      </a:r>
                    </a:p>
                  </a:txBody>
                  <a:tcPr marL="315365" marR="315365" marT="44600" marB="445991" horzOverflow="overflow">
                    <a:lnL>
                      <a:noFill/>
                    </a:lnL>
                    <a:lnR>
                      <a:noFill/>
                    </a:lnR>
                    <a:lnT>
                      <a:noFill/>
                    </a:lnT>
                    <a:lnB>
                      <a:noFill/>
                    </a:lnB>
                    <a:lnTlToBr>
                      <a:noFill/>
                    </a:lnTlToBr>
                    <a:lnBlToTr>
                      <a:noFill/>
                    </a:lnBlToTr>
                    <a:noFill/>
                  </a:tcPr>
                </a:tc>
                <a:tc>
                  <a:txBody>
                    <a:bodyPr/>
                    <a:lstStyle>
                      <a:lvl1pPr defTabSz="534988" eaLnBrk="0" hangingPunct="0">
                        <a:spcBef>
                          <a:spcPct val="20000"/>
                        </a:spcBef>
                        <a:defRPr sz="2000">
                          <a:solidFill>
                            <a:schemeClr val="tx2"/>
                          </a:solidFill>
                          <a:latin typeface="Arial" panose="020B0604020202020204" pitchFamily="34" charset="0"/>
                          <a:ea typeface="MS PGothic" panose="020B0600070205080204" pitchFamily="34" charset="-128"/>
                        </a:defRPr>
                      </a:lvl1pPr>
                      <a:lvl2pPr marL="742950" indent="-285750" defTabSz="534988" eaLnBrk="0" hangingPunct="0">
                        <a:spcBef>
                          <a:spcPct val="20000"/>
                        </a:spcBef>
                        <a:defRPr sz="2000">
                          <a:solidFill>
                            <a:schemeClr val="tx2"/>
                          </a:solidFill>
                          <a:latin typeface="Arial" panose="020B0604020202020204" pitchFamily="34" charset="0"/>
                          <a:ea typeface="MS PGothic" panose="020B0600070205080204" pitchFamily="34" charset="-128"/>
                        </a:defRPr>
                      </a:lvl2pPr>
                      <a:lvl3pPr marL="1143000" indent="-228600" defTabSz="534988" eaLnBrk="0" hangingPunct="0">
                        <a:spcBef>
                          <a:spcPct val="20000"/>
                        </a:spcBef>
                        <a:defRPr>
                          <a:solidFill>
                            <a:schemeClr val="tx1"/>
                          </a:solidFill>
                          <a:latin typeface="Arial" panose="020B0604020202020204" pitchFamily="34" charset="0"/>
                          <a:ea typeface="MS PGothic" panose="020B0600070205080204" pitchFamily="34" charset="-128"/>
                        </a:defRPr>
                      </a:lvl3pPr>
                      <a:lvl4pPr marL="1600200" indent="-228600" defTabSz="534988" eaLnBrk="0" hangingPunct="0">
                        <a:spcBef>
                          <a:spcPct val="20000"/>
                        </a:spcBef>
                        <a:defRPr sz="1400">
                          <a:solidFill>
                            <a:schemeClr val="tx1"/>
                          </a:solidFill>
                          <a:latin typeface="Arial" panose="020B0604020202020204" pitchFamily="34" charset="0"/>
                          <a:ea typeface="MS PGothic" panose="020B0600070205080204" pitchFamily="34" charset="-128"/>
                        </a:defRPr>
                      </a:lvl4pPr>
                      <a:lvl5pPr marL="2057400" indent="-228600" defTabSz="534988" eaLnBrk="0" hangingPunct="0">
                        <a:spcBef>
                          <a:spcPct val="20000"/>
                        </a:spcBef>
                        <a:defRPr sz="1400">
                          <a:solidFill>
                            <a:schemeClr val="tx1"/>
                          </a:solidFill>
                          <a:latin typeface="Arial" panose="020B0604020202020204" pitchFamily="34" charset="0"/>
                          <a:ea typeface="MS PGothic" panose="020B0600070205080204" pitchFamily="34" charset="-128"/>
                        </a:defRPr>
                      </a:lvl5pPr>
                      <a:lvl6pPr marL="25146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l" defTabSz="534988" rtl="0" eaLnBrk="1" fontAlgn="base" latinLnBrk="0" hangingPunct="1">
                        <a:lnSpc>
                          <a:spcPct val="100000"/>
                        </a:lnSpc>
                        <a:spcBef>
                          <a:spcPct val="20000"/>
                        </a:spcBef>
                        <a:spcAft>
                          <a:spcPct val="0"/>
                        </a:spcAft>
                        <a:buClrTx/>
                        <a:buSzTx/>
                        <a:buFontTx/>
                        <a:buNone/>
                        <a:tabLst/>
                      </a:pPr>
                      <a:r>
                        <a:rPr kumimoji="0" lang="en-US" altLang="nl-BE" sz="3100" b="0" i="0" u="none" strike="noStrike" cap="none" normalizeH="0" baseline="0" dirty="0">
                          <a:ln>
                            <a:noFill/>
                          </a:ln>
                          <a:solidFill>
                            <a:schemeClr val="tx2"/>
                          </a:solidFill>
                          <a:effectLst/>
                          <a:latin typeface="Arial Narrow" panose="020B0606020202030204" pitchFamily="34" charset="0"/>
                          <a:ea typeface="MS PGothic" panose="020B0600070205080204" pitchFamily="34" charset="-128"/>
                        </a:rPr>
                        <a:t>Tel: +1 066 - 666666</a:t>
                      </a:r>
                    </a:p>
                    <a:p>
                      <a:pPr marL="0" marR="0" lvl="0" indent="0" algn="l" defTabSz="534988" rtl="0" eaLnBrk="1" fontAlgn="base" latinLnBrk="0" hangingPunct="1">
                        <a:lnSpc>
                          <a:spcPct val="100000"/>
                        </a:lnSpc>
                        <a:spcBef>
                          <a:spcPct val="20000"/>
                        </a:spcBef>
                        <a:spcAft>
                          <a:spcPct val="0"/>
                        </a:spcAft>
                        <a:buClrTx/>
                        <a:buSzTx/>
                        <a:buFontTx/>
                        <a:buNone/>
                        <a:tabLst/>
                      </a:pPr>
                      <a:r>
                        <a:rPr kumimoji="0" lang="en-US" altLang="nl-BE" sz="3100" b="0" i="0" u="none" strike="noStrike" cap="none" normalizeH="0" baseline="0" dirty="0">
                          <a:ln>
                            <a:noFill/>
                          </a:ln>
                          <a:solidFill>
                            <a:schemeClr val="tx2"/>
                          </a:solidFill>
                          <a:effectLst/>
                          <a:latin typeface="Arial Narrow" panose="020B0606020202030204" pitchFamily="34" charset="0"/>
                          <a:ea typeface="MS PGothic" panose="020B0600070205080204" pitchFamily="34" charset="-128"/>
                        </a:rPr>
                        <a:t>Fax: +1 066 - 777777</a:t>
                      </a:r>
                    </a:p>
                    <a:p>
                      <a:pPr marL="0" marR="0" lvl="0" indent="0" algn="l" defTabSz="534988" rtl="0" eaLnBrk="1" fontAlgn="base" latinLnBrk="0" hangingPunct="1">
                        <a:lnSpc>
                          <a:spcPct val="100000"/>
                        </a:lnSpc>
                        <a:spcBef>
                          <a:spcPct val="20000"/>
                        </a:spcBef>
                        <a:spcAft>
                          <a:spcPct val="0"/>
                        </a:spcAft>
                        <a:buClrTx/>
                        <a:buSzTx/>
                        <a:buFontTx/>
                        <a:buNone/>
                        <a:tabLst/>
                      </a:pPr>
                      <a:r>
                        <a:rPr kumimoji="0" lang="en-US" altLang="nl-BE" sz="3100" b="0" i="0" u="none" strike="noStrike" cap="none" normalizeH="0" baseline="0" dirty="0">
                          <a:ln>
                            <a:noFill/>
                          </a:ln>
                          <a:solidFill>
                            <a:schemeClr val="tx2"/>
                          </a:solidFill>
                          <a:effectLst/>
                          <a:latin typeface="Arial Narrow" panose="020B0606020202030204" pitchFamily="34" charset="0"/>
                          <a:ea typeface="MS PGothic" panose="020B0600070205080204" pitchFamily="34" charset="-128"/>
                        </a:rPr>
                        <a:t>Email: </a:t>
                      </a:r>
                      <a:r>
                        <a:rPr kumimoji="0" lang="en-US" altLang="nl-BE" sz="3100" b="0" i="0" u="none" strike="noStrike" cap="none" normalizeH="0" baseline="0" dirty="0">
                          <a:ln>
                            <a:noFill/>
                          </a:ln>
                          <a:solidFill>
                            <a:schemeClr val="tx2"/>
                          </a:solidFill>
                          <a:effectLst/>
                          <a:latin typeface="Arial Narrow" panose="020B0606020202030204" pitchFamily="34" charset="0"/>
                          <a:ea typeface="MS PGothic" panose="020B0600070205080204" pitchFamily="34" charset="-128"/>
                          <a:hlinkClick r:id="rId12"/>
                        </a:rPr>
                        <a:t>author@address.org</a:t>
                      </a:r>
                      <a:endParaRPr kumimoji="0" lang="en-US" altLang="nl-BE" sz="3100" b="0" i="0" u="none" strike="noStrike" cap="none" normalizeH="0" baseline="0" dirty="0">
                        <a:ln>
                          <a:noFill/>
                        </a:ln>
                        <a:solidFill>
                          <a:schemeClr val="tx2"/>
                        </a:solidFill>
                        <a:effectLst/>
                        <a:latin typeface="Arial Narrow" panose="020B0606020202030204" pitchFamily="34" charset="0"/>
                        <a:ea typeface="MS PGothic" panose="020B0600070205080204" pitchFamily="34" charset="-128"/>
                      </a:endParaRPr>
                    </a:p>
                    <a:p>
                      <a:pPr marL="0" marR="0" lvl="0" indent="0" algn="l" defTabSz="534988" rtl="0" eaLnBrk="1" fontAlgn="base" latinLnBrk="0" hangingPunct="1">
                        <a:lnSpc>
                          <a:spcPct val="100000"/>
                        </a:lnSpc>
                        <a:spcBef>
                          <a:spcPct val="20000"/>
                        </a:spcBef>
                        <a:spcAft>
                          <a:spcPct val="0"/>
                        </a:spcAft>
                        <a:buClrTx/>
                        <a:buSzTx/>
                        <a:buFontTx/>
                        <a:buNone/>
                        <a:tabLst/>
                      </a:pPr>
                      <a:r>
                        <a:rPr kumimoji="0" lang="en-US" altLang="nl-BE" sz="3100" b="0" i="0" u="none" strike="noStrike" cap="none" normalizeH="0" baseline="0" dirty="0">
                          <a:ln>
                            <a:noFill/>
                          </a:ln>
                          <a:solidFill>
                            <a:schemeClr val="tx2"/>
                          </a:solidFill>
                          <a:effectLst/>
                          <a:latin typeface="Arial Narrow" panose="020B0606020202030204" pitchFamily="34" charset="0"/>
                          <a:ea typeface="MS PGothic" panose="020B0600070205080204" pitchFamily="34" charset="-128"/>
                        </a:rPr>
                        <a:t>Web: www.yourwebsite.org</a:t>
                      </a:r>
                    </a:p>
                  </a:txBody>
                  <a:tcPr marL="315365" marR="315365" marT="44600" marB="44599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733659693"/>
                  </a:ext>
                </a:extLst>
              </a:tr>
            </a:tbl>
          </a:graphicData>
        </a:graphic>
      </p:graphicFrame>
      <p:sp>
        <p:nvSpPr>
          <p:cNvPr id="5190" name="Text Box 474">
            <a:extLst>
              <a:ext uri="{FF2B5EF4-FFF2-40B4-BE49-F238E27FC236}">
                <a16:creationId xmlns:a16="http://schemas.microsoft.com/office/drawing/2014/main" id="{840E3200-C3EE-4324-924A-EA9835027718}"/>
              </a:ext>
            </a:extLst>
          </p:cNvPr>
          <p:cNvSpPr txBox="1">
            <a:spLocks noChangeArrowheads="1"/>
          </p:cNvSpPr>
          <p:nvPr/>
        </p:nvSpPr>
        <p:spPr bwMode="auto">
          <a:xfrm>
            <a:off x="646113" y="18726150"/>
            <a:ext cx="9321800" cy="875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defTabSz="360045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defTabSz="360045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defTabSz="360045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defTabSz="360045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eaLnBrk="1" hangingPunct="1"/>
            <a:r>
              <a:rPr lang="en-US" altLang="nl-BE" sz="2600">
                <a:solidFill>
                  <a:schemeClr val="tx2"/>
                </a:solidFill>
              </a:rPr>
              <a:t>To start using this template you first need to delete most of the contents of this page. Keep the poster title and one of the blue section headers.</a:t>
            </a:r>
            <a:br>
              <a:rPr lang="en-US" altLang="nl-BE" sz="2600">
                <a:solidFill>
                  <a:schemeClr val="tx2"/>
                </a:solidFill>
              </a:rPr>
            </a:br>
            <a:br>
              <a:rPr lang="en-US" altLang="nl-BE" sz="2600">
                <a:solidFill>
                  <a:schemeClr val="tx2"/>
                </a:solidFill>
              </a:rPr>
            </a:br>
            <a:r>
              <a:rPr lang="en-US" altLang="nl-BE" sz="2600">
                <a:solidFill>
                  <a:schemeClr val="tx2"/>
                </a:solidFill>
              </a:rPr>
              <a:t>The cleared template should now look like in Figure 1. </a:t>
            </a:r>
            <a:br>
              <a:rPr lang="en-US" altLang="nl-BE" sz="2600">
                <a:solidFill>
                  <a:schemeClr val="tx2"/>
                </a:solidFill>
              </a:rPr>
            </a:br>
            <a:r>
              <a:rPr lang="en-US" altLang="nl-BE" sz="2600">
                <a:solidFill>
                  <a:schemeClr val="tx2"/>
                </a:solidFill>
              </a:rPr>
              <a:t>After you decide how many sections you need for your poster (Introduction, Methods, Results, References, etc.), use the </a:t>
            </a:r>
            <a:r>
              <a:rPr lang="ja-JP" altLang="en-US" sz="2600">
                <a:solidFill>
                  <a:schemeClr val="tx2"/>
                </a:solidFill>
              </a:rPr>
              <a:t>“</a:t>
            </a:r>
            <a:r>
              <a:rPr lang="en-US" altLang="ja-JP" sz="2600">
                <a:solidFill>
                  <a:schemeClr val="tx2"/>
                </a:solidFill>
              </a:rPr>
              <a:t>copy</a:t>
            </a:r>
            <a:r>
              <a:rPr lang="ja-JP" altLang="en-US" sz="2600">
                <a:solidFill>
                  <a:schemeClr val="tx2"/>
                </a:solidFill>
              </a:rPr>
              <a:t>”</a:t>
            </a:r>
            <a:r>
              <a:rPr lang="en-US" altLang="ja-JP" sz="2600">
                <a:solidFill>
                  <a:schemeClr val="tx2"/>
                </a:solidFill>
              </a:rPr>
              <a:t> and </a:t>
            </a:r>
            <a:r>
              <a:rPr lang="ja-JP" altLang="en-US" sz="2600">
                <a:solidFill>
                  <a:schemeClr val="tx2"/>
                </a:solidFill>
              </a:rPr>
              <a:t>“</a:t>
            </a:r>
            <a:r>
              <a:rPr lang="en-US" altLang="ja-JP" sz="2600">
                <a:solidFill>
                  <a:schemeClr val="tx2"/>
                </a:solidFill>
              </a:rPr>
              <a:t>paste</a:t>
            </a:r>
            <a:r>
              <a:rPr lang="ja-JP" altLang="en-US" sz="2600">
                <a:solidFill>
                  <a:schemeClr val="tx2"/>
                </a:solidFill>
              </a:rPr>
              <a:t>”</a:t>
            </a:r>
            <a:r>
              <a:rPr lang="en-US" altLang="ja-JP" sz="2600">
                <a:solidFill>
                  <a:schemeClr val="tx2"/>
                </a:solidFill>
              </a:rPr>
              <a:t> commands to create as many copies of the blue section headers as needed.</a:t>
            </a:r>
            <a:br>
              <a:rPr lang="en-US" altLang="ja-JP" sz="2600">
                <a:solidFill>
                  <a:schemeClr val="tx2"/>
                </a:solidFill>
              </a:rPr>
            </a:br>
            <a:br>
              <a:rPr lang="en-US" altLang="ja-JP" sz="2600">
                <a:solidFill>
                  <a:schemeClr val="tx2"/>
                </a:solidFill>
              </a:rPr>
            </a:br>
            <a:r>
              <a:rPr lang="en-US" altLang="ja-JP" sz="2600">
                <a:solidFill>
                  <a:schemeClr val="tx2"/>
                </a:solidFill>
              </a:rPr>
              <a:t>Move the header copies roughly to where you think they need to be on the poster, so you can get a better idea of the overall poster layout. This will help you organize your content. See Figure 2. </a:t>
            </a:r>
            <a:br>
              <a:rPr lang="en-US" altLang="ja-JP" sz="2600">
                <a:solidFill>
                  <a:schemeClr val="tx2"/>
                </a:solidFill>
              </a:rPr>
            </a:br>
            <a:br>
              <a:rPr lang="en-US" altLang="ja-JP" sz="2600">
                <a:solidFill>
                  <a:schemeClr val="tx2"/>
                </a:solidFill>
              </a:rPr>
            </a:br>
            <a:r>
              <a:rPr lang="en-US" altLang="ja-JP" sz="2600">
                <a:solidFill>
                  <a:schemeClr val="tx2"/>
                </a:solidFill>
              </a:rPr>
              <a:t>You can now start adding your text. </a:t>
            </a:r>
            <a:br>
              <a:rPr lang="en-US" altLang="ja-JP" sz="2600">
                <a:solidFill>
                  <a:schemeClr val="tx2"/>
                </a:solidFill>
              </a:rPr>
            </a:br>
            <a:r>
              <a:rPr lang="en-US" altLang="ja-JP" sz="2600">
                <a:solidFill>
                  <a:schemeClr val="tx2"/>
                </a:solidFill>
              </a:rPr>
              <a:t>To add text use the </a:t>
            </a:r>
            <a:r>
              <a:rPr lang="en-US" altLang="ja-JP" sz="2600" b="1">
                <a:solidFill>
                  <a:schemeClr val="tx2"/>
                </a:solidFill>
              </a:rPr>
              <a:t>text</a:t>
            </a:r>
            <a:r>
              <a:rPr lang="en-US" altLang="ja-JP" sz="2600">
                <a:solidFill>
                  <a:schemeClr val="tx2"/>
                </a:solidFill>
              </a:rPr>
              <a:t> tool to draw a text box starting from the left edge of a column to the right edge and start typing in your text. You can also paste the text you may have already copied from another source. See Figure 3.</a:t>
            </a:r>
            <a:br>
              <a:rPr lang="en-US" altLang="ja-JP" sz="2600">
                <a:solidFill>
                  <a:schemeClr val="tx2"/>
                </a:solidFill>
              </a:rPr>
            </a:br>
            <a:r>
              <a:rPr lang="en-US" altLang="ja-JP" sz="2600">
                <a:solidFill>
                  <a:schemeClr val="tx2"/>
                </a:solidFill>
              </a:rPr>
              <a:t> </a:t>
            </a:r>
            <a:br>
              <a:rPr lang="en-US" altLang="ja-JP" sz="2600">
                <a:solidFill>
                  <a:schemeClr val="tx2"/>
                </a:solidFill>
              </a:rPr>
            </a:br>
            <a:r>
              <a:rPr lang="en-US" altLang="ja-JP" sz="2600">
                <a:solidFill>
                  <a:schemeClr val="tx2"/>
                </a:solidFill>
              </a:rPr>
              <a:t>Repeat the process throughout the poster as needed. </a:t>
            </a:r>
            <a:endParaRPr lang="en-US" altLang="nl-BE" sz="2600">
              <a:solidFill>
                <a:schemeClr val="tx2"/>
              </a:solidFill>
            </a:endParaRPr>
          </a:p>
        </p:txBody>
      </p:sp>
      <p:sp>
        <p:nvSpPr>
          <p:cNvPr id="38987" name="AutoShape 587">
            <a:extLst>
              <a:ext uri="{FF2B5EF4-FFF2-40B4-BE49-F238E27FC236}">
                <a16:creationId xmlns:a16="http://schemas.microsoft.com/office/drawing/2014/main" id="{0BE05214-2D07-48D9-B28A-232FE9B2D11E}"/>
              </a:ext>
            </a:extLst>
          </p:cNvPr>
          <p:cNvSpPr>
            <a:spLocks noChangeArrowheads="1"/>
          </p:cNvSpPr>
          <p:nvPr/>
        </p:nvSpPr>
        <p:spPr bwMode="auto">
          <a:xfrm>
            <a:off x="779463" y="606425"/>
            <a:ext cx="1663700" cy="1819275"/>
          </a:xfrm>
          <a:prstGeom prst="roundRect">
            <a:avLst>
              <a:gd name="adj" fmla="val 16667"/>
            </a:avLst>
          </a:prstGeom>
          <a:solidFill>
            <a:schemeClr val="bg2"/>
          </a:solidFill>
          <a:ln w="38100" cap="flat" cmpd="sng" algn="ctr">
            <a:noFill/>
            <a:prstDash val="dash"/>
            <a:round/>
            <a:headEnd type="none" w="med" len="med"/>
            <a:tailEnd type="none" w="med" len="med"/>
          </a:ln>
        </p:spPr>
        <p:txBody>
          <a:bodyPr wrap="none" lIns="74999" tIns="37500" rIns="74999" bIns="37500" anchor="ctr"/>
          <a:lstStyle/>
          <a:p>
            <a:pPr algn="ctr" defTabSz="2571750">
              <a:defRPr/>
            </a:pPr>
            <a:r>
              <a:rPr lang="en-US" sz="1700" dirty="0">
                <a:latin typeface="Arial Narrow" charset="0"/>
                <a:ea typeface="+mn-ea"/>
              </a:rPr>
              <a:t>INSERT</a:t>
            </a:r>
            <a:br>
              <a:rPr lang="en-US" sz="1700" dirty="0">
                <a:latin typeface="Arial Narrow" charset="0"/>
                <a:ea typeface="+mn-ea"/>
              </a:rPr>
            </a:br>
            <a:r>
              <a:rPr lang="en-US" sz="1700" dirty="0">
                <a:latin typeface="Arial Narrow" charset="0"/>
                <a:ea typeface="+mn-ea"/>
              </a:rPr>
              <a:t>YOUR LOGO </a:t>
            </a:r>
          </a:p>
          <a:p>
            <a:pPr algn="ctr" defTabSz="2571750">
              <a:defRPr/>
            </a:pPr>
            <a:r>
              <a:rPr lang="en-US" sz="1700" dirty="0">
                <a:latin typeface="Arial Narrow" charset="0"/>
                <a:ea typeface="+mn-ea"/>
              </a:rPr>
              <a:t>HERE</a:t>
            </a:r>
          </a:p>
        </p:txBody>
      </p:sp>
      <p:sp>
        <p:nvSpPr>
          <p:cNvPr id="5192" name="AutoShape 588">
            <a:extLst>
              <a:ext uri="{FF2B5EF4-FFF2-40B4-BE49-F238E27FC236}">
                <a16:creationId xmlns:a16="http://schemas.microsoft.com/office/drawing/2014/main" id="{98C8FCEC-21EF-4659-A53D-787171A15D33}"/>
              </a:ext>
            </a:extLst>
          </p:cNvPr>
          <p:cNvSpPr>
            <a:spLocks noChangeArrowheads="1"/>
          </p:cNvSpPr>
          <p:nvPr/>
        </p:nvSpPr>
        <p:spPr bwMode="auto">
          <a:xfrm>
            <a:off x="27916188" y="606425"/>
            <a:ext cx="1665287" cy="1819275"/>
          </a:xfrm>
          <a:prstGeom prst="roundRect">
            <a:avLst>
              <a:gd name="adj" fmla="val 16667"/>
            </a:avLst>
          </a:prstGeom>
          <a:solidFill>
            <a:schemeClr val="bg2"/>
          </a:solidFill>
          <a:ln>
            <a:noFill/>
          </a:ln>
          <a:extLst>
            <a:ext uri="{91240B29-F687-4F45-9708-019B960494DF}">
              <a14:hiddenLine xmlns:a14="http://schemas.microsoft.com/office/drawing/2010/main" w="28575">
                <a:solidFill>
                  <a:srgbClr val="000000"/>
                </a:solidFill>
                <a:prstDash val="dash"/>
                <a:round/>
                <a:headEnd/>
                <a:tailEnd/>
              </a14:hiddenLine>
            </a:ext>
          </a:extLst>
        </p:spPr>
        <p:txBody>
          <a:bodyPr wrap="none" lIns="74999" tIns="37500" rIns="74999" bIns="37500" anchor="ctr"/>
          <a:lstStyle>
            <a:lvl1pPr defTabSz="2571750"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defTabSz="257175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defTabSz="257175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defTabSz="257175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defTabSz="257175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defTabSz="25717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25717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25717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25717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gn="ctr" eaLnBrk="1" hangingPunct="1"/>
            <a:r>
              <a:rPr lang="en-US" altLang="nl-BE" sz="1700"/>
              <a:t>INSERT</a:t>
            </a:r>
            <a:br>
              <a:rPr lang="en-US" altLang="nl-BE" sz="1700"/>
            </a:br>
            <a:r>
              <a:rPr lang="en-US" altLang="nl-BE" sz="1700"/>
              <a:t>LOGO HERE</a:t>
            </a:r>
          </a:p>
        </p:txBody>
      </p:sp>
      <p:grpSp>
        <p:nvGrpSpPr>
          <p:cNvPr id="5193" name="Group 2">
            <a:extLst>
              <a:ext uri="{FF2B5EF4-FFF2-40B4-BE49-F238E27FC236}">
                <a16:creationId xmlns:a16="http://schemas.microsoft.com/office/drawing/2014/main" id="{F511B5E3-09C5-4E1F-B61B-4031F71206D8}"/>
              </a:ext>
            </a:extLst>
          </p:cNvPr>
          <p:cNvGrpSpPr>
            <a:grpSpLocks/>
          </p:cNvGrpSpPr>
          <p:nvPr/>
        </p:nvGrpSpPr>
        <p:grpSpPr bwMode="auto">
          <a:xfrm>
            <a:off x="10899775" y="25522238"/>
            <a:ext cx="8369300" cy="2360612"/>
            <a:chOff x="10899088" y="25522828"/>
            <a:chExt cx="8370676" cy="2360527"/>
          </a:xfrm>
        </p:grpSpPr>
        <p:sp>
          <p:nvSpPr>
            <p:cNvPr id="5206" name="Text Box 513">
              <a:extLst>
                <a:ext uri="{FF2B5EF4-FFF2-40B4-BE49-F238E27FC236}">
                  <a16:creationId xmlns:a16="http://schemas.microsoft.com/office/drawing/2014/main" id="{9C0756AE-BD50-4AF3-9A96-0925E8F89004}"/>
                </a:ext>
              </a:extLst>
            </p:cNvPr>
            <p:cNvSpPr txBox="1">
              <a:spLocks noChangeArrowheads="1"/>
            </p:cNvSpPr>
            <p:nvPr/>
          </p:nvSpPr>
          <p:spPr bwMode="auto">
            <a:xfrm>
              <a:off x="10899088" y="27546012"/>
              <a:ext cx="1537650" cy="337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999" tIns="37500" rIns="74999" bIns="37500">
              <a:spAutoFit/>
            </a:bodyPr>
            <a:lstStyle>
              <a:lvl1pPr defTabSz="3600450"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defTabSz="360045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defTabSz="360045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defTabSz="360045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defTabSz="360045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36004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eaLnBrk="1" hangingPunct="1">
                <a:spcBef>
                  <a:spcPct val="50000"/>
                </a:spcBef>
              </a:pPr>
              <a:r>
                <a:rPr lang="en-US" altLang="nl-BE" sz="1700">
                  <a:solidFill>
                    <a:srgbClr val="1BADCF"/>
                  </a:solidFill>
                </a:rPr>
                <a:t>(Figure 8)</a:t>
              </a:r>
            </a:p>
          </p:txBody>
        </p:sp>
        <p:pic>
          <p:nvPicPr>
            <p:cNvPr id="5207" name="Picture 1">
              <a:extLst>
                <a:ext uri="{FF2B5EF4-FFF2-40B4-BE49-F238E27FC236}">
                  <a16:creationId xmlns:a16="http://schemas.microsoft.com/office/drawing/2014/main" id="{366CDE60-15DB-4CAD-8486-EEAD62B28485}"/>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899088" y="25522828"/>
              <a:ext cx="8370676" cy="18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94" name="Picture 6">
            <a:extLst>
              <a:ext uri="{FF2B5EF4-FFF2-40B4-BE49-F238E27FC236}">
                <a16:creationId xmlns:a16="http://schemas.microsoft.com/office/drawing/2014/main" id="{4114CA9A-2ADC-4770-BA46-42186C4F32F8}"/>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899775" y="31664275"/>
            <a:ext cx="247015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5" name="Picture 7">
            <a:extLst>
              <a:ext uri="{FF2B5EF4-FFF2-40B4-BE49-F238E27FC236}">
                <a16:creationId xmlns:a16="http://schemas.microsoft.com/office/drawing/2014/main" id="{98161676-ABA9-42A8-92C1-9A263E80AE0A}"/>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3781088" y="31664275"/>
            <a:ext cx="247015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6" name="Picture 8">
            <a:extLst>
              <a:ext uri="{FF2B5EF4-FFF2-40B4-BE49-F238E27FC236}">
                <a16:creationId xmlns:a16="http://schemas.microsoft.com/office/drawing/2014/main" id="{55BFB7DD-CC65-448C-946E-0D8499C581E4}"/>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6798925" y="31676975"/>
            <a:ext cx="2470150"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97" name="Chart 11">
            <a:extLst>
              <a:ext uri="{FF2B5EF4-FFF2-40B4-BE49-F238E27FC236}">
                <a16:creationId xmlns:a16="http://schemas.microsoft.com/office/drawing/2014/main" id="{A9EB0B0A-6662-4905-AE63-908A77E771E9}"/>
              </a:ext>
            </a:extLst>
          </p:cNvPr>
          <p:cNvGraphicFramePr>
            <a:graphicFrameLocks/>
          </p:cNvGraphicFramePr>
          <p:nvPr/>
        </p:nvGraphicFramePr>
        <p:xfrm>
          <a:off x="22244050" y="14177963"/>
          <a:ext cx="5229225" cy="3387725"/>
        </p:xfrm>
        <a:graphic>
          <a:graphicData uri="http://schemas.openxmlformats.org/presentationml/2006/ole">
            <mc:AlternateContent xmlns:mc="http://schemas.openxmlformats.org/markup-compatibility/2006">
              <mc:Choice xmlns:v="urn:schemas-microsoft-com:vml" Requires="v">
                <p:oleObj spid="_x0000_s1029" name="Chart" r:id="rId17" imgW="5230821" imgH="3389670" progId="Excel.Chart.8">
                  <p:embed/>
                </p:oleObj>
              </mc:Choice>
              <mc:Fallback>
                <p:oleObj name="Chart" r:id="rId17" imgW="5230821" imgH="3389670" progId="Excel.Chart.8">
                  <p:embed/>
                  <p:pic>
                    <p:nvPicPr>
                      <p:cNvPr id="5197" name="Chart 11">
                        <a:extLst>
                          <a:ext uri="{FF2B5EF4-FFF2-40B4-BE49-F238E27FC236}">
                            <a16:creationId xmlns:a16="http://schemas.microsoft.com/office/drawing/2014/main" id="{A9EB0B0A-6662-4905-AE63-908A77E771E9}"/>
                          </a:ext>
                        </a:extLst>
                      </p:cNvPr>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244050" y="14177963"/>
                        <a:ext cx="5229225"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198" name="Picture 126">
            <a:extLst>
              <a:ext uri="{FF2B5EF4-FFF2-40B4-BE49-F238E27FC236}">
                <a16:creationId xmlns:a16="http://schemas.microsoft.com/office/drawing/2014/main" id="{DF45C7EF-D9B8-4B34-AAD1-B4A2947E48B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899775" y="10109200"/>
            <a:ext cx="83693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9" name="Text Box 500">
            <a:extLst>
              <a:ext uri="{FF2B5EF4-FFF2-40B4-BE49-F238E27FC236}">
                <a16:creationId xmlns:a16="http://schemas.microsoft.com/office/drawing/2014/main" id="{31613A12-41EF-48CD-AFC4-30E15D916F5C}"/>
              </a:ext>
            </a:extLst>
          </p:cNvPr>
          <p:cNvSpPr txBox="1">
            <a:spLocks noChangeArrowheads="1"/>
          </p:cNvSpPr>
          <p:nvPr/>
        </p:nvSpPr>
        <p:spPr bwMode="auto">
          <a:xfrm>
            <a:off x="10796588" y="18734088"/>
            <a:ext cx="11271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2571750"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defTabSz="257175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defTabSz="257175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defTabSz="257175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defTabSz="257175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defTabSz="25717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25717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25717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25717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eaLnBrk="1" hangingPunct="1">
              <a:spcBef>
                <a:spcPct val="50000"/>
              </a:spcBef>
            </a:pPr>
            <a:r>
              <a:rPr lang="en-US" altLang="nl-BE" sz="1300">
                <a:solidFill>
                  <a:srgbClr val="1BADCF"/>
                </a:solidFill>
              </a:rPr>
              <a:t>Figure 6</a:t>
            </a:r>
          </a:p>
        </p:txBody>
      </p:sp>
      <p:pic>
        <p:nvPicPr>
          <p:cNvPr id="5200" name="Picture 126">
            <a:extLst>
              <a:ext uri="{FF2B5EF4-FFF2-40B4-BE49-F238E27FC236}">
                <a16:creationId xmlns:a16="http://schemas.microsoft.com/office/drawing/2014/main" id="{E46AEF8A-17B4-4F8F-AA39-43DFC82DC8F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796588" y="16717963"/>
            <a:ext cx="83693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01" name="Picture 134">
            <a:extLst>
              <a:ext uri="{FF2B5EF4-FFF2-40B4-BE49-F238E27FC236}">
                <a16:creationId xmlns:a16="http://schemas.microsoft.com/office/drawing/2014/main" id="{00AD6EB5-A212-4AB6-A302-EF357AD919E8}"/>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796588" y="19227800"/>
            <a:ext cx="8369300"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2" name="Text Box 500">
            <a:extLst>
              <a:ext uri="{FF2B5EF4-FFF2-40B4-BE49-F238E27FC236}">
                <a16:creationId xmlns:a16="http://schemas.microsoft.com/office/drawing/2014/main" id="{B3A92D01-40B3-45A1-A753-4E2954D62922}"/>
              </a:ext>
            </a:extLst>
          </p:cNvPr>
          <p:cNvSpPr txBox="1">
            <a:spLocks noChangeArrowheads="1"/>
          </p:cNvSpPr>
          <p:nvPr/>
        </p:nvSpPr>
        <p:spPr bwMode="auto">
          <a:xfrm>
            <a:off x="10796588" y="21331238"/>
            <a:ext cx="11271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2571750"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defTabSz="257175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defTabSz="257175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defTabSz="257175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defTabSz="257175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defTabSz="25717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25717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25717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257175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eaLnBrk="1" hangingPunct="1">
              <a:spcBef>
                <a:spcPct val="50000"/>
              </a:spcBef>
            </a:pPr>
            <a:r>
              <a:rPr lang="en-US" altLang="nl-BE" sz="1300">
                <a:solidFill>
                  <a:srgbClr val="1BADCF"/>
                </a:solidFill>
              </a:rPr>
              <a:t>Figure 7</a:t>
            </a:r>
          </a:p>
        </p:txBody>
      </p:sp>
      <p:pic>
        <p:nvPicPr>
          <p:cNvPr id="4181" name="Picture 2">
            <a:extLst>
              <a:ext uri="{FF2B5EF4-FFF2-40B4-BE49-F238E27FC236}">
                <a16:creationId xmlns:a16="http://schemas.microsoft.com/office/drawing/2014/main" id="{285121FA-D649-4D27-9C69-96B08744165A}"/>
              </a:ext>
            </a:extLst>
          </p:cNvPr>
          <p:cNvPicPr>
            <a:picLocks noChangeAspect="1"/>
          </p:cNvPicPr>
          <p:nvPr/>
        </p:nvPicPr>
        <p:blipFill>
          <a:blip r:embed="rId21"/>
          <a:srcRect/>
          <a:stretch>
            <a:fillRect/>
          </a:stretch>
        </p:blipFill>
        <p:spPr bwMode="auto">
          <a:xfrm>
            <a:off x="1312863" y="27663775"/>
            <a:ext cx="2201862" cy="3114675"/>
          </a:xfrm>
          <a:prstGeom prst="rect">
            <a:avLst/>
          </a:prstGeom>
          <a:noFill/>
          <a:ln w="9525">
            <a:solidFill>
              <a:schemeClr val="accent4"/>
            </a:solidFill>
            <a:miter lim="800000"/>
            <a:headEnd/>
            <a:tailEnd/>
          </a:ln>
          <a:extLst/>
        </p:spPr>
      </p:pic>
      <p:pic>
        <p:nvPicPr>
          <p:cNvPr id="2" name="Picture 1">
            <a:extLst>
              <a:ext uri="{FF2B5EF4-FFF2-40B4-BE49-F238E27FC236}">
                <a16:creationId xmlns:a16="http://schemas.microsoft.com/office/drawing/2014/main" id="{D89FE7E4-02E1-4F1E-B369-FFEF55BC4994}"/>
              </a:ext>
            </a:extLst>
          </p:cNvPr>
          <p:cNvPicPr>
            <a:picLocks noChangeAspect="1"/>
          </p:cNvPicPr>
          <p:nvPr/>
        </p:nvPicPr>
        <p:blipFill>
          <a:blip r:embed="rId22"/>
          <a:stretch>
            <a:fillRect/>
          </a:stretch>
        </p:blipFill>
        <p:spPr>
          <a:xfrm>
            <a:off x="4135438" y="27663775"/>
            <a:ext cx="2201862" cy="3114675"/>
          </a:xfrm>
          <a:prstGeom prst="rect">
            <a:avLst/>
          </a:prstGeom>
          <a:ln>
            <a:solidFill>
              <a:schemeClr val="accent4"/>
            </a:solidFill>
          </a:ln>
        </p:spPr>
      </p:pic>
      <p:pic>
        <p:nvPicPr>
          <p:cNvPr id="5" name="Afbeelding 4" descr="Afbeelding met tekst&#10;&#10;Automatisch gegenereerde beschrijving">
            <a:extLst>
              <a:ext uri="{FF2B5EF4-FFF2-40B4-BE49-F238E27FC236}">
                <a16:creationId xmlns:a16="http://schemas.microsoft.com/office/drawing/2014/main" id="{CA8E5430-56C8-42F3-9312-49856D87CE54}"/>
              </a:ext>
            </a:extLst>
          </p:cNvPr>
          <p:cNvPicPr>
            <a:picLocks noChangeAspect="1"/>
          </p:cNvPicPr>
          <p:nvPr/>
        </p:nvPicPr>
        <p:blipFill>
          <a:blip r:embed="rId23"/>
          <a:stretch>
            <a:fillRect/>
          </a:stretch>
        </p:blipFill>
        <p:spPr>
          <a:xfrm>
            <a:off x="20889232" y="263266"/>
            <a:ext cx="9197974" cy="2544120"/>
          </a:xfrm>
          <a:prstGeom prst="rect">
            <a:avLst/>
          </a:prstGeom>
        </p:spPr>
      </p:pic>
      <p:pic>
        <p:nvPicPr>
          <p:cNvPr id="5221" name="Picture 101" descr="https://www.rbss.be/rbss_joomla/images/RBSSnewhighres.jpg">
            <a:extLst>
              <a:ext uri="{FF2B5EF4-FFF2-40B4-BE49-F238E27FC236}">
                <a16:creationId xmlns:a16="http://schemas.microsoft.com/office/drawing/2014/main" id="{9E0E525E-37E3-42AA-9146-C66667D9BBF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2640131" y="23933648"/>
            <a:ext cx="4562475" cy="3667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fc9b224b-87f7-4712-b3f7-33e313ae0758"/>
</p:tagLst>
</file>

<file path=ppt/theme/theme1.xml><?xml version="1.0" encoding="utf-8"?>
<a:theme xmlns:a="http://schemas.openxmlformats.org/drawingml/2006/main" name="Custom Design">
  <a:themeElements>
    <a:clrScheme name="Personnalisée 3">
      <a:dk1>
        <a:srgbClr val="365794"/>
      </a:dk1>
      <a:lt1>
        <a:srgbClr val="FFFFFF"/>
      </a:lt1>
      <a:dk2>
        <a:srgbClr val="000000"/>
      </a:dk2>
      <a:lt2>
        <a:srgbClr val="F4F1E9"/>
      </a:lt2>
      <a:accent1>
        <a:srgbClr val="D7D7D7"/>
      </a:accent1>
      <a:accent2>
        <a:srgbClr val="0D5667"/>
      </a:accent2>
      <a:accent3>
        <a:srgbClr val="14819B"/>
      </a:accent3>
      <a:accent4>
        <a:srgbClr val="000000"/>
      </a:accent4>
      <a:accent5>
        <a:srgbClr val="CEF0F8"/>
      </a:accent5>
      <a:accent6>
        <a:srgbClr val="BF9000"/>
      </a:accent6>
      <a:hlink>
        <a:srgbClr val="6CD3EB"/>
      </a:hlink>
      <a:folHlink>
        <a:srgbClr val="FFC0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Default">
      <a:dk1>
        <a:srgbClr val="1BADCF"/>
      </a:dk1>
      <a:lt1>
        <a:srgbClr val="FFFFFF"/>
      </a:lt1>
      <a:dk2>
        <a:srgbClr val="000000"/>
      </a:dk2>
      <a:lt2>
        <a:srgbClr val="F4F1E9"/>
      </a:lt2>
      <a:accent1>
        <a:srgbClr val="D7D7D7"/>
      </a:accent1>
      <a:accent2>
        <a:srgbClr val="003466"/>
      </a:accent2>
      <a:accent3>
        <a:srgbClr val="D2D9E1"/>
      </a:accent3>
      <a:accent4>
        <a:srgbClr val="000000"/>
      </a:accent4>
      <a:accent5>
        <a:srgbClr val="CEF0F8"/>
      </a:accent5>
      <a:accent6>
        <a:srgbClr val="002E5C"/>
      </a:accent6>
      <a:hlink>
        <a:srgbClr val="6CD3EB"/>
      </a:hlink>
      <a:folHlink>
        <a:srgbClr val="FFC000"/>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lnDef>
  </a:objectDefaults>
  <a:extraClrSchemeLst>
    <a:extraClrScheme>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1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Default">
      <a:dk1>
        <a:srgbClr val="1BADCF"/>
      </a:dk1>
      <a:lt1>
        <a:srgbClr val="FFFFFF"/>
      </a:lt1>
      <a:dk2>
        <a:srgbClr val="000000"/>
      </a:dk2>
      <a:lt2>
        <a:srgbClr val="F4F1E9"/>
      </a:lt2>
      <a:accent1>
        <a:srgbClr val="D7D7D7"/>
      </a:accent1>
      <a:accent2>
        <a:srgbClr val="003466"/>
      </a:accent2>
      <a:accent3>
        <a:srgbClr val="D2D9E1"/>
      </a:accent3>
      <a:accent4>
        <a:srgbClr val="000000"/>
      </a:accent4>
      <a:accent5>
        <a:srgbClr val="CEF0F8"/>
      </a:accent5>
      <a:accent6>
        <a:srgbClr val="002E5C"/>
      </a:accent6>
      <a:hlink>
        <a:srgbClr val="6CD3EB"/>
      </a:hlink>
      <a:folHlink>
        <a:srgbClr val="FFC000"/>
      </a:folHlink>
    </a:clrScheme>
    <a:fontScheme name="2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lnDef>
  </a:objectDefaults>
  <a:extraClrSchemeLst>
    <a:extraClrScheme>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2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19015</TotalTime>
  <Words>621</Words>
  <Application>Microsoft Office PowerPoint</Application>
  <PresentationFormat>Aangepast</PresentationFormat>
  <Paragraphs>67</Paragraphs>
  <Slides>1</Slides>
  <Notes>1</Notes>
  <HiddenSlides>0</HiddenSlides>
  <MMClips>0</MMClips>
  <ScaleCrop>false</ScaleCrop>
  <HeadingPairs>
    <vt:vector size="8" baseType="variant">
      <vt:variant>
        <vt:lpstr>Gebruikte lettertypen</vt:lpstr>
      </vt:variant>
      <vt:variant>
        <vt:i4>3</vt:i4>
      </vt:variant>
      <vt:variant>
        <vt:lpstr>Thema</vt:lpstr>
      </vt:variant>
      <vt:variant>
        <vt:i4>3</vt:i4>
      </vt:variant>
      <vt:variant>
        <vt:lpstr>Ingesloten OLE-bronprogramma's</vt:lpstr>
      </vt:variant>
      <vt:variant>
        <vt:i4>2</vt:i4>
      </vt:variant>
      <vt:variant>
        <vt:lpstr>Diatitels</vt:lpstr>
      </vt:variant>
      <vt:variant>
        <vt:i4>1</vt:i4>
      </vt:variant>
    </vt:vector>
  </HeadingPairs>
  <TitlesOfParts>
    <vt:vector size="9" baseType="lpstr">
      <vt:lpstr>Arial</vt:lpstr>
      <vt:lpstr>Arial Black</vt:lpstr>
      <vt:lpstr>Arial Narrow</vt:lpstr>
      <vt:lpstr>Custom Design</vt:lpstr>
      <vt:lpstr>1_Custom Design</vt:lpstr>
      <vt:lpstr>2_Custom Design</vt:lpstr>
      <vt:lpstr>Image</vt:lpstr>
      <vt:lpstr>Microsoft Excel-grafiek</vt:lpstr>
      <vt:lpstr>PowerPoint-presentatie</vt:lpstr>
    </vt:vector>
  </TitlesOfParts>
  <Company>RBSS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A0 Portrait Poster Template</dc:title>
  <dc:subject/>
  <dc:creator>Webmaster RBSS</dc:creator>
  <cp:keywords>poster presentation, poster design, poster template</cp:keywords>
  <dc:description>Non-authorized printing of this poster template by any commercial printing service other than PosterPresentations.com is strictly prohibited._x000d_
Non-profit educational printing centers are exempt._x000d_
To obtain printing authorization call:_x000d_
1.866.649.3004_x000d_
_x000d_
© 2009</dc:description>
  <cp:lastModifiedBy>Hans Van Veer</cp:lastModifiedBy>
  <cp:revision>235</cp:revision>
  <cp:lastPrinted>2009-11-10T08:04:03Z</cp:lastPrinted>
  <dcterms:created xsi:type="dcterms:W3CDTF">2009-11-10T07:29:27Z</dcterms:created>
  <dcterms:modified xsi:type="dcterms:W3CDTF">2019-03-22T20:49:50Z</dcterms:modified>
  <cp:category>Powerpoint poster templates</cp:category>
</cp:coreProperties>
</file>