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Open Sans Bold" charset="1" panose="020B0806030504020204"/>
      <p:regular r:id="rId7"/>
    </p:embeddedFont>
    <p:embeddedFont>
      <p:font typeface="Open Sans" charset="1" panose="020B0606030504020204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8.fntdata"/><Relationship Id="rId3" Type="http://schemas.openxmlformats.org/officeDocument/2006/relationships/viewProps" Target="viewProps.xml"/><Relationship Id="rId7" Type="http://schemas.openxmlformats.org/officeDocument/2006/relationships/font" Target="fonts/font7.fntdata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customXml" Target="../customXml/item3.xml"/><Relationship Id="rId5" Type="http://schemas.openxmlformats.org/officeDocument/2006/relationships/tableStyles" Target="tableStyles.xml"/><Relationship Id="rId10" Type="http://schemas.openxmlformats.org/officeDocument/2006/relationships/customXml" Target="../customXml/item2.xml"/><Relationship Id="rId4" Type="http://schemas.openxmlformats.org/officeDocument/2006/relationships/theme" Target="theme/theme1.xml"/><Relationship Id="rId9" Type="http://schemas.openxmlformats.org/officeDocument/2006/relationships/customXml" Target="../customXml/item1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3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739091" y="8937948"/>
            <a:ext cx="4548909" cy="1349052"/>
          </a:xfrm>
          <a:custGeom>
            <a:avLst/>
            <a:gdLst/>
            <a:ahLst/>
            <a:cxnLst/>
            <a:rect r="r" b="b" t="t" l="l"/>
            <a:pathLst>
              <a:path h="1349052" w="4548909">
                <a:moveTo>
                  <a:pt x="0" y="0"/>
                </a:moveTo>
                <a:lnTo>
                  <a:pt x="4548909" y="0"/>
                </a:lnTo>
                <a:lnTo>
                  <a:pt x="4548909" y="1349052"/>
                </a:lnTo>
                <a:lnTo>
                  <a:pt x="0" y="13490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6588" y="128217"/>
            <a:ext cx="2265979" cy="2597527"/>
          </a:xfrm>
          <a:custGeom>
            <a:avLst/>
            <a:gdLst/>
            <a:ahLst/>
            <a:cxnLst/>
            <a:rect r="r" b="b" t="t" l="l"/>
            <a:pathLst>
              <a:path h="2597527" w="2265979">
                <a:moveTo>
                  <a:pt x="0" y="0"/>
                </a:moveTo>
                <a:lnTo>
                  <a:pt x="2265979" y="0"/>
                </a:lnTo>
                <a:lnTo>
                  <a:pt x="2265979" y="2597527"/>
                </a:lnTo>
                <a:lnTo>
                  <a:pt x="0" y="259752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98375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2978545"/>
            <a:ext cx="18288000" cy="4675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C324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Title of Presentation/Session: 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b="true" sz="3399">
                <a:solidFill>
                  <a:srgbClr val="0C324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Presenter: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 Compliance with UEMS/EACCME Guidelines,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potential conflicts of interest or support relevant to the above presentation that might cause a bias are declared as follows:</a:t>
            </a:r>
          </a:p>
          <a:p>
            <a:pPr algn="ctr">
              <a:lnSpc>
                <a:spcPts val="4759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6271661" y="1093937"/>
            <a:ext cx="4867627" cy="695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b="true" sz="4099">
                <a:solidFill>
                  <a:srgbClr val="D38A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Conflict of interest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BC7C58D6DEA042A6EC61C1C87DE1DD" ma:contentTypeVersion="10" ma:contentTypeDescription="Een nieuw document maken." ma:contentTypeScope="" ma:versionID="dba58fe943d589892a7fb6aa5236ae4e">
  <xsd:schema xmlns:xsd="http://www.w3.org/2001/XMLSchema" xmlns:xs="http://www.w3.org/2001/XMLSchema" xmlns:p="http://schemas.microsoft.com/office/2006/metadata/properties" xmlns:ns2="241bc058-dad2-4973-abb5-476d5234fc61" xmlns:ns3="1c395c2f-478f-4af6-84f1-003bd1154357" targetNamespace="http://schemas.microsoft.com/office/2006/metadata/properties" ma:root="true" ma:fieldsID="ba16f5aadaa2c6a11f165a411de34d94" ns2:_="" ns3:_="">
    <xsd:import namespace="241bc058-dad2-4973-abb5-476d5234fc61"/>
    <xsd:import namespace="1c395c2f-478f-4af6-84f1-003bd11543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1bc058-dad2-4973-abb5-476d5234fc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8b6fc0cd-01fe-45a4-a6f7-42bcc5426b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395c2f-478f-4af6-84f1-003bd115435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848517-2516-4b01-9560-21c3e97c7063}" ma:internalName="TaxCatchAll" ma:showField="CatchAllData" ma:web="1c395c2f-478f-4af6-84f1-003bd11543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395c2f-478f-4af6-84f1-003bd1154357" xsi:nil="true"/>
    <lcf76f155ced4ddcb4097134ff3c332f xmlns="241bc058-dad2-4973-abb5-476d5234fc6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4573E7B-59FD-4523-BFAB-F269425361F5}"/>
</file>

<file path=customXml/itemProps2.xml><?xml version="1.0" encoding="utf-8"?>
<ds:datastoreItem xmlns:ds="http://schemas.openxmlformats.org/officeDocument/2006/customXml" ds:itemID="{4C95D363-F8D5-4126-ACA4-D56F720373AD}"/>
</file>

<file path=customXml/itemProps3.xml><?xml version="1.0" encoding="utf-8"?>
<ds:datastoreItem xmlns:ds="http://schemas.openxmlformats.org/officeDocument/2006/customXml" ds:itemID="{4CA99E27-113F-4055-A85F-B4B5C9BF8B0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CWIG 2026 - COI slide</dc:title>
  <cp:revision>1</cp:revision>
  <dcterms:created xsi:type="dcterms:W3CDTF">2006-08-16T00:00:00Z</dcterms:created>
  <dcterms:modified xsi:type="dcterms:W3CDTF">2011-08-01T06:04:30Z</dcterms:modified>
  <dc:identifier>DAHUPGmPuyU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0x01010021BC7C58D6DEA042A6EC61C1C87DE1DD</vt:lpwstr>
  </property>
</Properties>
</file>